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5" r:id="rId5"/>
    <p:sldId id="274" r:id="rId6"/>
    <p:sldId id="273" r:id="rId7"/>
    <p:sldId id="276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th.bing.com/th/id/R.41cc5d46704e386980500009b9c9327d?rik=DXny4YtObjIO7A&amp;pid=ImgRaw&amp;r=0">
            <a:extLst>
              <a:ext uri="{FF2B5EF4-FFF2-40B4-BE49-F238E27FC236}">
                <a16:creationId xmlns:a16="http://schemas.microsoft.com/office/drawing/2014/main" id="{9206F080-2993-47DC-9B4F-FB74088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04" y="118905"/>
            <a:ext cx="8246294" cy="56563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C Language School Dublin – Work Study Ireland">
            <a:extLst>
              <a:ext uri="{FF2B5EF4-FFF2-40B4-BE49-F238E27FC236}">
                <a16:creationId xmlns:a16="http://schemas.microsoft.com/office/drawing/2014/main" id="{FF0DFBD4-9D23-47E0-8CA3-DD9513E7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3" y="0"/>
            <a:ext cx="3256104" cy="21727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cím 2">
            <a:extLst>
              <a:ext uri="{FF2B5EF4-FFF2-40B4-BE49-F238E27FC236}">
                <a16:creationId xmlns:a16="http://schemas.microsoft.com/office/drawing/2014/main" id="{C4FD4923-369F-4189-AEA9-94AE3ABAE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283" y="4818955"/>
            <a:ext cx="4043410" cy="1912691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Language teaching </a:t>
            </a:r>
            <a:endParaRPr 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in the age of ai</a:t>
            </a:r>
          </a:p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19-23 august 2024</a:t>
            </a:r>
            <a:endParaRPr lang="hu-H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dublin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5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4E8019F-D9BA-4D49-A9F4-8CDF4C880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3" t="7829" r="13133" b="6231"/>
          <a:stretch/>
        </p:blipFill>
        <p:spPr bwMode="auto">
          <a:xfrm>
            <a:off x="2625839" y="316002"/>
            <a:ext cx="4590714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lcím 2">
            <a:extLst>
              <a:ext uri="{FF2B5EF4-FFF2-40B4-BE49-F238E27FC236}">
                <a16:creationId xmlns:a16="http://schemas.microsoft.com/office/drawing/2014/main" id="{DFF93241-38AE-4E5E-8FF4-81E973EF1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Various</a:t>
            </a: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IE" sz="3200" dirty="0">
                <a:solidFill>
                  <a:schemeClr val="bg1"/>
                </a:solidFill>
                <a:latin typeface="Arial Black" panose="020B0A04020102020204" pitchFamily="34" charset="0"/>
              </a:rPr>
              <a:t>content 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For language lessons </a:t>
            </a:r>
          </a:p>
        </p:txBody>
      </p:sp>
    </p:spTree>
    <p:extLst>
      <p:ext uri="{BB962C8B-B14F-4D97-AF65-F5344CB8AC3E}">
        <p14:creationId xmlns:p14="http://schemas.microsoft.com/office/powerpoint/2010/main" val="52479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6663197-96F4-4F96-81A8-23447545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39" y="316002"/>
            <a:ext cx="495294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lcím 2">
            <a:extLst>
              <a:ext uri="{FF2B5EF4-FFF2-40B4-BE49-F238E27FC236}">
                <a16:creationId xmlns:a16="http://schemas.microsoft.com/office/drawing/2014/main" id="{81759B93-1FC0-49E0-A1DE-5C6CD900A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making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voiceovers 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from text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7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182DEB1-9A09-49B4-814F-60C652CE1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22287" r="16786" b="22887"/>
          <a:stretch/>
        </p:blipFill>
        <p:spPr bwMode="auto">
          <a:xfrm>
            <a:off x="2625839" y="316002"/>
            <a:ext cx="552106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87444429-3992-4E92-9695-08968DCE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creating video content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ttyPolly • Learn a Language Quickly by Practicing Speaking with AI">
            <a:extLst>
              <a:ext uri="{FF2B5EF4-FFF2-40B4-BE49-F238E27FC236}">
                <a16:creationId xmlns:a16="http://schemas.microsoft.com/office/drawing/2014/main" id="{BB5EBE07-C4CB-4471-81B6-97E5B9A6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39" y="316002"/>
            <a:ext cx="7065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6D86B1C1-5C0E-4D29-B659-B0D022AA2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Speaking</a:t>
            </a: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to</a:t>
            </a: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ai</a:t>
            </a: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6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E4227D1-0A08-4C3A-BD2A-C2C24605B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7" r="9380" b="4336"/>
          <a:stretch/>
        </p:blipFill>
        <p:spPr bwMode="auto">
          <a:xfrm>
            <a:off x="2625839" y="316002"/>
            <a:ext cx="4007344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F229859F-E9E5-4472-BA83-116B643B8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GB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ducational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platform for creating </a:t>
            </a: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personalised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learning materials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5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7CBC584-D32C-4E62-8DED-66A630C39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39" y="316002"/>
            <a:ext cx="3264854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C90CB259-084C-44E6-AC51-FF7868DED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Interactive quiz platform</a:t>
            </a:r>
          </a:p>
        </p:txBody>
      </p:sp>
    </p:spTree>
    <p:extLst>
      <p:ext uri="{BB962C8B-B14F-4D97-AF65-F5344CB8AC3E}">
        <p14:creationId xmlns:p14="http://schemas.microsoft.com/office/powerpoint/2010/main" val="331467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5828C5E-8DC3-4C48-BE97-A636CAC41D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1" b="21948"/>
          <a:stretch/>
        </p:blipFill>
        <p:spPr bwMode="auto">
          <a:xfrm>
            <a:off x="2625839" y="316002"/>
            <a:ext cx="6299234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97187360-3166-40F2-8C9C-75B0E3662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Study tool for creating flashcards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0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FCB16895-6944-4BF2-882A-5998CDC5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118" y="305165"/>
            <a:ext cx="9110359" cy="1288744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teacher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444F30-EC85-4620-8AF1-8389DF8EE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3" t="7796" b="6672"/>
          <a:stretch/>
        </p:blipFill>
        <p:spPr>
          <a:xfrm>
            <a:off x="4023823" y="1669409"/>
            <a:ext cx="6498948" cy="504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26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FCB16895-6944-4BF2-882A-5998CDC5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116" y="242247"/>
            <a:ext cx="9110359" cy="1288744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class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C4AC89D-1D53-47E2-B829-ED4A29DF6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97" y="1656825"/>
            <a:ext cx="6719999" cy="504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90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FCB16895-6944-4BF2-882A-5998CDC5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118" y="305165"/>
            <a:ext cx="9110359" cy="1288744"/>
          </a:xfrm>
          <a:solidFill>
            <a:schemeClr val="accent1"/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70CABD-CE52-40A9-ADE1-71D62EA4C89D}"/>
              </a:ext>
            </a:extLst>
          </p:cNvPr>
          <p:cNvSpPr txBox="1">
            <a:spLocks/>
          </p:cNvSpPr>
          <p:nvPr/>
        </p:nvSpPr>
        <p:spPr>
          <a:xfrm>
            <a:off x="2718116" y="242247"/>
            <a:ext cx="9110359" cy="1288744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posing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1ED2023-6CD9-4F12-B1A8-4D6A055D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95" y="1656827"/>
            <a:ext cx="6720000" cy="504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7543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FCB16895-6944-4BF2-882A-5998CDC5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118" y="305165"/>
            <a:ext cx="9110359" cy="1288744"/>
          </a:xfrm>
          <a:solidFill>
            <a:schemeClr val="accent1"/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70CABD-CE52-40A9-ADE1-71D62EA4C89D}"/>
              </a:ext>
            </a:extLst>
          </p:cNvPr>
          <p:cNvSpPr txBox="1">
            <a:spLocks/>
          </p:cNvSpPr>
          <p:nvPr/>
        </p:nvSpPr>
        <p:spPr>
          <a:xfrm>
            <a:off x="2718116" y="242247"/>
            <a:ext cx="9110359" cy="1288744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paparazzi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AD9453-B3CD-46D7-ACC1-2EEE27CCA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92" b="21088"/>
          <a:stretch/>
        </p:blipFill>
        <p:spPr>
          <a:xfrm>
            <a:off x="4043569" y="1656827"/>
            <a:ext cx="6459452" cy="504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443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287E131-2CB7-40B2-9561-704585E1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97" y="1677797"/>
            <a:ext cx="6720000" cy="504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Alcím 2">
            <a:extLst>
              <a:ext uri="{FF2B5EF4-FFF2-40B4-BE49-F238E27FC236}">
                <a16:creationId xmlns:a16="http://schemas.microsoft.com/office/drawing/2014/main" id="{E308F8BD-B519-452B-9AAD-49AD62555A4E}"/>
              </a:ext>
            </a:extLst>
          </p:cNvPr>
          <p:cNvSpPr txBox="1">
            <a:spLocks/>
          </p:cNvSpPr>
          <p:nvPr/>
        </p:nvSpPr>
        <p:spPr>
          <a:xfrm>
            <a:off x="2718116" y="242247"/>
            <a:ext cx="9110359" cy="1288744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graduation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4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:a16="http://schemas.microsoft.com/office/drawing/2014/main" id="{FCB16895-6944-4BF2-882A-5998CDC5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118" y="305165"/>
            <a:ext cx="9110359" cy="1288744"/>
          </a:xfrm>
          <a:solidFill>
            <a:schemeClr val="accent1"/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70CABD-CE52-40A9-ADE1-71D62EA4C89D}"/>
              </a:ext>
            </a:extLst>
          </p:cNvPr>
          <p:cNvSpPr txBox="1">
            <a:spLocks/>
          </p:cNvSpPr>
          <p:nvPr/>
        </p:nvSpPr>
        <p:spPr>
          <a:xfrm>
            <a:off x="2718116" y="242247"/>
            <a:ext cx="9110359" cy="1288744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Free </a:t>
            </a:r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time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A55259-549E-49D7-A23A-45BC0157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95" y="1656827"/>
            <a:ext cx="6720000" cy="504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395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59A5654-9760-499D-9F65-B8C73C296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" t="5389" r="6745" b="6827"/>
          <a:stretch/>
        </p:blipFill>
        <p:spPr>
          <a:xfrm>
            <a:off x="2625839" y="316002"/>
            <a:ext cx="694032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lcím 2">
            <a:extLst>
              <a:ext uri="{FF2B5EF4-FFF2-40B4-BE49-F238E27FC236}">
                <a16:creationId xmlns:a16="http://schemas.microsoft.com/office/drawing/2014/main" id="{C3F718B4-2459-45AA-8DB0-D005AF47A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Ai chatbot</a:t>
            </a: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for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various tasks</a:t>
            </a:r>
          </a:p>
        </p:txBody>
      </p:sp>
    </p:spTree>
    <p:extLst>
      <p:ext uri="{BB962C8B-B14F-4D97-AF65-F5344CB8AC3E}">
        <p14:creationId xmlns:p14="http://schemas.microsoft.com/office/powerpoint/2010/main" val="151272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66F31FE-086D-4021-AA76-6FAFF15E1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1" t="12580" r="5865" b="6882"/>
          <a:stretch/>
        </p:blipFill>
        <p:spPr bwMode="auto">
          <a:xfrm>
            <a:off x="2625839" y="316002"/>
            <a:ext cx="409885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lcím 2">
            <a:extLst>
              <a:ext uri="{FF2B5EF4-FFF2-40B4-BE49-F238E27FC236}">
                <a16:creationId xmlns:a16="http://schemas.microsoft.com/office/drawing/2014/main" id="{0747F260-B465-4C00-88AC-A7E0C312B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725" y="2855913"/>
            <a:ext cx="9110663" cy="3686175"/>
          </a:xfrm>
          <a:solidFill>
            <a:schemeClr val="accent1"/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pPr algn="ctr"/>
            <a:r>
              <a:rPr lang="hu-H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Making</a:t>
            </a:r>
            <a:r>
              <a:rPr lang="hu-H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worksheets 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for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 different learning levels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8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51</TotalTime>
  <Words>66</Words>
  <Application>Microsoft Office PowerPoint</Application>
  <PresentationFormat>Szélesvásznú</PresentationFormat>
  <Paragraphs>29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Trebuchet MS</vt:lpstr>
      <vt:lpstr>Tw Cen MT</vt:lpstr>
      <vt:lpstr>Áramkör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Acer</dc:creator>
  <cp:lastModifiedBy>Tanar</cp:lastModifiedBy>
  <cp:revision>6</cp:revision>
  <dcterms:created xsi:type="dcterms:W3CDTF">2024-10-17T11:24:38Z</dcterms:created>
  <dcterms:modified xsi:type="dcterms:W3CDTF">2025-05-15T13:20:33Z</dcterms:modified>
</cp:coreProperties>
</file>