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Actor" panose="020B0604020202020204" charset="-18"/>
      <p:regular r:id="rId17"/>
    </p:embeddedFont>
    <p:embeddedFont>
      <p:font typeface="Antic Didone" panose="020B0604020202020204" charset="0"/>
      <p:regular r:id="rId18"/>
    </p:embeddedFont>
    <p:embeddedFont>
      <p:font typeface="Aref Ruqaa" panose="020B0604020202020204" charset="-78"/>
      <p:regular r:id="rId19"/>
      <p:bold r:id="rId20"/>
    </p:embeddedFont>
    <p:embeddedFont>
      <p:font typeface="Bebas Neue" panose="020B0604020202020204" charset="-18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jb1DCqWdwoOtFkKA91LEz1K5DB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18C1065-31FC-48AD-9D88-766CE7C77876}">
  <a:tblStyle styleId="{018C1065-31FC-48AD-9D88-766CE7C7787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9E50C7C4-49A9-465A-92C9-EBC253A3FB2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40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e2e1ea52d9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e2e1ea52d9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e2e1ea52d9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e2e1ea52d9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e2e1ea52d9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e2e1ea52d9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57"/>
          <p:cNvSpPr txBox="1">
            <a:spLocks noGrp="1"/>
          </p:cNvSpPr>
          <p:nvPr>
            <p:ph type="ctrTitle"/>
          </p:nvPr>
        </p:nvSpPr>
        <p:spPr>
          <a:xfrm>
            <a:off x="713225" y="1014763"/>
            <a:ext cx="3987600" cy="2788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57"/>
          <p:cNvSpPr txBox="1">
            <a:spLocks noGrp="1"/>
          </p:cNvSpPr>
          <p:nvPr>
            <p:ph type="subTitle" idx="1"/>
          </p:nvPr>
        </p:nvSpPr>
        <p:spPr>
          <a:xfrm>
            <a:off x="713225" y="3879462"/>
            <a:ext cx="3987600" cy="4029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7"/>
          <p:cNvSpPr>
            <a:spLocks noGrp="1"/>
          </p:cNvSpPr>
          <p:nvPr>
            <p:ph type="pic" idx="2"/>
          </p:nvPr>
        </p:nvSpPr>
        <p:spPr>
          <a:xfrm>
            <a:off x="7394400" y="-141200"/>
            <a:ext cx="1848300" cy="31848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</p:sp>
      <p:sp>
        <p:nvSpPr>
          <p:cNvPr id="13" name="Google Shape;13;p57"/>
          <p:cNvSpPr>
            <a:spLocks noGrp="1"/>
          </p:cNvSpPr>
          <p:nvPr>
            <p:ph type="pic" idx="3"/>
          </p:nvPr>
        </p:nvSpPr>
        <p:spPr>
          <a:xfrm>
            <a:off x="7394400" y="3348300"/>
            <a:ext cx="1848300" cy="18633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</p:sp>
      <p:sp>
        <p:nvSpPr>
          <p:cNvPr id="14" name="Google Shape;14;p57"/>
          <p:cNvSpPr>
            <a:spLocks noGrp="1"/>
          </p:cNvSpPr>
          <p:nvPr>
            <p:ph type="pic" idx="4"/>
          </p:nvPr>
        </p:nvSpPr>
        <p:spPr>
          <a:xfrm>
            <a:off x="5001600" y="-141200"/>
            <a:ext cx="2156400" cy="18894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</p:sp>
      <p:sp>
        <p:nvSpPr>
          <p:cNvPr id="15" name="Google Shape;15;p57"/>
          <p:cNvSpPr>
            <a:spLocks noGrp="1"/>
          </p:cNvSpPr>
          <p:nvPr>
            <p:ph type="pic" idx="5"/>
          </p:nvPr>
        </p:nvSpPr>
        <p:spPr>
          <a:xfrm>
            <a:off x="5001600" y="2052900"/>
            <a:ext cx="2156400" cy="31587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66"/>
          <p:cNvSpPr/>
          <p:nvPr/>
        </p:nvSpPr>
        <p:spPr>
          <a:xfrm flipH="1">
            <a:off x="688500" y="1325125"/>
            <a:ext cx="7767000" cy="329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66"/>
          <p:cNvSpPr>
            <a:spLocks noGrp="1"/>
          </p:cNvSpPr>
          <p:nvPr>
            <p:ph type="pic" idx="2"/>
          </p:nvPr>
        </p:nvSpPr>
        <p:spPr>
          <a:xfrm flipH="1">
            <a:off x="854775" y="1465975"/>
            <a:ext cx="3393000" cy="30171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6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6"/>
          <p:cNvSpPr txBox="1">
            <a:spLocks noGrp="1"/>
          </p:cNvSpPr>
          <p:nvPr>
            <p:ph type="subTitle" idx="1"/>
          </p:nvPr>
        </p:nvSpPr>
        <p:spPr>
          <a:xfrm>
            <a:off x="4598700" y="2047288"/>
            <a:ext cx="17700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6"/>
          <p:cNvSpPr txBox="1">
            <a:spLocks noGrp="1"/>
          </p:cNvSpPr>
          <p:nvPr>
            <p:ph type="subTitle" idx="3"/>
          </p:nvPr>
        </p:nvSpPr>
        <p:spPr>
          <a:xfrm>
            <a:off x="6612578" y="2047288"/>
            <a:ext cx="17700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6"/>
          <p:cNvSpPr txBox="1">
            <a:spLocks noGrp="1"/>
          </p:cNvSpPr>
          <p:nvPr>
            <p:ph type="subTitle" idx="4"/>
          </p:nvPr>
        </p:nvSpPr>
        <p:spPr>
          <a:xfrm>
            <a:off x="4598700" y="3649513"/>
            <a:ext cx="17700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6"/>
          <p:cNvSpPr txBox="1">
            <a:spLocks noGrp="1"/>
          </p:cNvSpPr>
          <p:nvPr>
            <p:ph type="subTitle" idx="5"/>
          </p:nvPr>
        </p:nvSpPr>
        <p:spPr>
          <a:xfrm>
            <a:off x="6612578" y="3649513"/>
            <a:ext cx="17700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6"/>
          <p:cNvSpPr txBox="1">
            <a:spLocks noGrp="1"/>
          </p:cNvSpPr>
          <p:nvPr>
            <p:ph type="subTitle" idx="6"/>
          </p:nvPr>
        </p:nvSpPr>
        <p:spPr>
          <a:xfrm>
            <a:off x="4598700" y="1763688"/>
            <a:ext cx="17700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8" name="Google Shape;78;p66"/>
          <p:cNvSpPr txBox="1">
            <a:spLocks noGrp="1"/>
          </p:cNvSpPr>
          <p:nvPr>
            <p:ph type="subTitle" idx="7"/>
          </p:nvPr>
        </p:nvSpPr>
        <p:spPr>
          <a:xfrm>
            <a:off x="4598700" y="3365988"/>
            <a:ext cx="17700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" name="Google Shape;79;p66"/>
          <p:cNvSpPr txBox="1">
            <a:spLocks noGrp="1"/>
          </p:cNvSpPr>
          <p:nvPr>
            <p:ph type="subTitle" idx="8"/>
          </p:nvPr>
        </p:nvSpPr>
        <p:spPr>
          <a:xfrm>
            <a:off x="6612575" y="1763688"/>
            <a:ext cx="17700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66"/>
          <p:cNvSpPr txBox="1">
            <a:spLocks noGrp="1"/>
          </p:cNvSpPr>
          <p:nvPr>
            <p:ph type="subTitle" idx="9"/>
          </p:nvPr>
        </p:nvSpPr>
        <p:spPr>
          <a:xfrm>
            <a:off x="6612575" y="3365988"/>
            <a:ext cx="17700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6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7"/>
          <p:cNvSpPr txBox="1">
            <a:spLocks noGrp="1"/>
          </p:cNvSpPr>
          <p:nvPr>
            <p:ph type="subTitle" idx="1"/>
          </p:nvPr>
        </p:nvSpPr>
        <p:spPr>
          <a:xfrm>
            <a:off x="1114550" y="2175861"/>
            <a:ext cx="1975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67"/>
          <p:cNvSpPr txBox="1">
            <a:spLocks noGrp="1"/>
          </p:cNvSpPr>
          <p:nvPr>
            <p:ph type="subTitle" idx="2"/>
          </p:nvPr>
        </p:nvSpPr>
        <p:spPr>
          <a:xfrm>
            <a:off x="3584398" y="2175861"/>
            <a:ext cx="1975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7"/>
          <p:cNvSpPr txBox="1">
            <a:spLocks noGrp="1"/>
          </p:cNvSpPr>
          <p:nvPr>
            <p:ph type="subTitle" idx="3"/>
          </p:nvPr>
        </p:nvSpPr>
        <p:spPr>
          <a:xfrm>
            <a:off x="1114550" y="3994149"/>
            <a:ext cx="1975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7"/>
          <p:cNvSpPr txBox="1">
            <a:spLocks noGrp="1"/>
          </p:cNvSpPr>
          <p:nvPr>
            <p:ph type="subTitle" idx="4"/>
          </p:nvPr>
        </p:nvSpPr>
        <p:spPr>
          <a:xfrm>
            <a:off x="3584398" y="3994149"/>
            <a:ext cx="1975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67"/>
          <p:cNvSpPr txBox="1">
            <a:spLocks noGrp="1"/>
          </p:cNvSpPr>
          <p:nvPr>
            <p:ph type="subTitle" idx="5"/>
          </p:nvPr>
        </p:nvSpPr>
        <p:spPr>
          <a:xfrm>
            <a:off x="6054247" y="2175861"/>
            <a:ext cx="1975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7"/>
          <p:cNvSpPr txBox="1">
            <a:spLocks noGrp="1"/>
          </p:cNvSpPr>
          <p:nvPr>
            <p:ph type="subTitle" idx="6"/>
          </p:nvPr>
        </p:nvSpPr>
        <p:spPr>
          <a:xfrm>
            <a:off x="6054247" y="3994149"/>
            <a:ext cx="1975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67"/>
          <p:cNvSpPr txBox="1">
            <a:spLocks noGrp="1"/>
          </p:cNvSpPr>
          <p:nvPr>
            <p:ph type="subTitle" idx="7"/>
          </p:nvPr>
        </p:nvSpPr>
        <p:spPr>
          <a:xfrm>
            <a:off x="1113050" y="1816164"/>
            <a:ext cx="19782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1" name="Google Shape;91;p67"/>
          <p:cNvSpPr txBox="1">
            <a:spLocks noGrp="1"/>
          </p:cNvSpPr>
          <p:nvPr>
            <p:ph type="subTitle" idx="8"/>
          </p:nvPr>
        </p:nvSpPr>
        <p:spPr>
          <a:xfrm>
            <a:off x="3582898" y="1816164"/>
            <a:ext cx="19782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" name="Google Shape;92;p67"/>
          <p:cNvSpPr txBox="1">
            <a:spLocks noGrp="1"/>
          </p:cNvSpPr>
          <p:nvPr>
            <p:ph type="subTitle" idx="9"/>
          </p:nvPr>
        </p:nvSpPr>
        <p:spPr>
          <a:xfrm>
            <a:off x="6052747" y="1816164"/>
            <a:ext cx="19782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3" name="Google Shape;93;p67"/>
          <p:cNvSpPr txBox="1">
            <a:spLocks noGrp="1"/>
          </p:cNvSpPr>
          <p:nvPr>
            <p:ph type="subTitle" idx="13"/>
          </p:nvPr>
        </p:nvSpPr>
        <p:spPr>
          <a:xfrm>
            <a:off x="1113050" y="3585550"/>
            <a:ext cx="19782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" name="Google Shape;94;p67"/>
          <p:cNvSpPr txBox="1">
            <a:spLocks noGrp="1"/>
          </p:cNvSpPr>
          <p:nvPr>
            <p:ph type="subTitle" idx="14"/>
          </p:nvPr>
        </p:nvSpPr>
        <p:spPr>
          <a:xfrm>
            <a:off x="3582898" y="3585550"/>
            <a:ext cx="19782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5" name="Google Shape;95;p67"/>
          <p:cNvSpPr txBox="1">
            <a:spLocks noGrp="1"/>
          </p:cNvSpPr>
          <p:nvPr>
            <p:ph type="subTitle" idx="15"/>
          </p:nvPr>
        </p:nvSpPr>
        <p:spPr>
          <a:xfrm>
            <a:off x="6052747" y="3585550"/>
            <a:ext cx="19782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68"/>
          <p:cNvSpPr>
            <a:spLocks noGrp="1"/>
          </p:cNvSpPr>
          <p:nvPr>
            <p:ph type="pic" idx="2"/>
          </p:nvPr>
        </p:nvSpPr>
        <p:spPr>
          <a:xfrm>
            <a:off x="0" y="0"/>
            <a:ext cx="4001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68"/>
          <p:cNvSpPr txBox="1">
            <a:spLocks noGrp="1"/>
          </p:cNvSpPr>
          <p:nvPr>
            <p:ph type="title"/>
          </p:nvPr>
        </p:nvSpPr>
        <p:spPr>
          <a:xfrm>
            <a:off x="2940050" y="1123650"/>
            <a:ext cx="5490600" cy="2896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69"/>
          <p:cNvSpPr/>
          <p:nvPr/>
        </p:nvSpPr>
        <p:spPr>
          <a:xfrm flipH="1">
            <a:off x="688500" y="922350"/>
            <a:ext cx="7767000" cy="329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69"/>
          <p:cNvSpPr txBox="1">
            <a:spLocks noGrp="1"/>
          </p:cNvSpPr>
          <p:nvPr>
            <p:ph type="title"/>
          </p:nvPr>
        </p:nvSpPr>
        <p:spPr>
          <a:xfrm>
            <a:off x="2313900" y="3107388"/>
            <a:ext cx="4516200" cy="596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19050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4" name="Google Shape;104;p69"/>
          <p:cNvSpPr txBox="1">
            <a:spLocks noGrp="1"/>
          </p:cNvSpPr>
          <p:nvPr>
            <p:ph type="subTitle" idx="1"/>
          </p:nvPr>
        </p:nvSpPr>
        <p:spPr>
          <a:xfrm>
            <a:off x="1226400" y="1439700"/>
            <a:ext cx="6691200" cy="14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07" name="Google Shape;107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70"/>
          <p:cNvSpPr txBox="1">
            <a:spLocks noGrp="1"/>
          </p:cNvSpPr>
          <p:nvPr>
            <p:ph type="title"/>
          </p:nvPr>
        </p:nvSpPr>
        <p:spPr>
          <a:xfrm>
            <a:off x="4504500" y="2908900"/>
            <a:ext cx="3871800" cy="1148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71"/>
          <p:cNvSpPr/>
          <p:nvPr/>
        </p:nvSpPr>
        <p:spPr>
          <a:xfrm>
            <a:off x="688500" y="529500"/>
            <a:ext cx="7767000" cy="408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71"/>
          <p:cNvSpPr>
            <a:spLocks noGrp="1"/>
          </p:cNvSpPr>
          <p:nvPr>
            <p:ph type="pic" idx="2"/>
          </p:nvPr>
        </p:nvSpPr>
        <p:spPr>
          <a:xfrm>
            <a:off x="4335675" y="685050"/>
            <a:ext cx="3976500" cy="37734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71"/>
          <p:cNvSpPr txBox="1">
            <a:spLocks noGrp="1"/>
          </p:cNvSpPr>
          <p:nvPr>
            <p:ph type="title"/>
          </p:nvPr>
        </p:nvSpPr>
        <p:spPr>
          <a:xfrm>
            <a:off x="1068875" y="1029463"/>
            <a:ext cx="2647800" cy="19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71"/>
          <p:cNvSpPr txBox="1">
            <a:spLocks noGrp="1"/>
          </p:cNvSpPr>
          <p:nvPr>
            <p:ph type="subTitle" idx="1"/>
          </p:nvPr>
        </p:nvSpPr>
        <p:spPr>
          <a:xfrm>
            <a:off x="1068875" y="2997738"/>
            <a:ext cx="2647800" cy="11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72"/>
          <p:cNvSpPr>
            <a:spLocks noGrp="1"/>
          </p:cNvSpPr>
          <p:nvPr>
            <p:ph type="pic" idx="2"/>
          </p:nvPr>
        </p:nvSpPr>
        <p:spPr>
          <a:xfrm>
            <a:off x="0" y="0"/>
            <a:ext cx="4001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72"/>
          <p:cNvSpPr txBox="1">
            <a:spLocks noGrp="1"/>
          </p:cNvSpPr>
          <p:nvPr>
            <p:ph type="title"/>
          </p:nvPr>
        </p:nvSpPr>
        <p:spPr>
          <a:xfrm>
            <a:off x="2724275" y="2337475"/>
            <a:ext cx="52545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9" name="Google Shape;119;p72"/>
          <p:cNvSpPr txBox="1">
            <a:spLocks noGrp="1"/>
          </p:cNvSpPr>
          <p:nvPr>
            <p:ph type="title" idx="3"/>
          </p:nvPr>
        </p:nvSpPr>
        <p:spPr>
          <a:xfrm>
            <a:off x="4563275" y="1369700"/>
            <a:ext cx="1576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72"/>
          <p:cNvSpPr txBox="1">
            <a:spLocks noGrp="1"/>
          </p:cNvSpPr>
          <p:nvPr>
            <p:ph type="subTitle" idx="1"/>
          </p:nvPr>
        </p:nvSpPr>
        <p:spPr>
          <a:xfrm>
            <a:off x="2724275" y="3334288"/>
            <a:ext cx="5254500" cy="4395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19050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73"/>
          <p:cNvSpPr>
            <a:spLocks noGrp="1"/>
          </p:cNvSpPr>
          <p:nvPr>
            <p:ph type="pic" idx="2"/>
          </p:nvPr>
        </p:nvSpPr>
        <p:spPr>
          <a:xfrm>
            <a:off x="5142725" y="0"/>
            <a:ext cx="4001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73"/>
          <p:cNvSpPr txBox="1">
            <a:spLocks noGrp="1"/>
          </p:cNvSpPr>
          <p:nvPr>
            <p:ph type="title" hasCustomPrompt="1"/>
          </p:nvPr>
        </p:nvSpPr>
        <p:spPr>
          <a:xfrm>
            <a:off x="1308125" y="1636525"/>
            <a:ext cx="48975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25" name="Google Shape;125;p73"/>
          <p:cNvSpPr txBox="1">
            <a:spLocks noGrp="1"/>
          </p:cNvSpPr>
          <p:nvPr>
            <p:ph type="subTitle" idx="1"/>
          </p:nvPr>
        </p:nvSpPr>
        <p:spPr>
          <a:xfrm>
            <a:off x="1308125" y="3009825"/>
            <a:ext cx="4897500" cy="4971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74"/>
          <p:cNvSpPr txBox="1">
            <a:spLocks noGrp="1"/>
          </p:cNvSpPr>
          <p:nvPr>
            <p:ph type="title"/>
          </p:nvPr>
        </p:nvSpPr>
        <p:spPr>
          <a:xfrm>
            <a:off x="4156125" y="528600"/>
            <a:ext cx="41202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74"/>
          <p:cNvSpPr txBox="1">
            <a:spLocks noGrp="1"/>
          </p:cNvSpPr>
          <p:nvPr>
            <p:ph type="subTitle" idx="1"/>
          </p:nvPr>
        </p:nvSpPr>
        <p:spPr>
          <a:xfrm>
            <a:off x="4156125" y="1286600"/>
            <a:ext cx="41202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74"/>
          <p:cNvSpPr txBox="1">
            <a:spLocks noGrp="1"/>
          </p:cNvSpPr>
          <p:nvPr>
            <p:ph type="title" idx="2"/>
          </p:nvPr>
        </p:nvSpPr>
        <p:spPr>
          <a:xfrm>
            <a:off x="4156125" y="1926329"/>
            <a:ext cx="41202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74"/>
          <p:cNvSpPr txBox="1">
            <a:spLocks noGrp="1"/>
          </p:cNvSpPr>
          <p:nvPr>
            <p:ph type="subTitle" idx="3"/>
          </p:nvPr>
        </p:nvSpPr>
        <p:spPr>
          <a:xfrm>
            <a:off x="4156125" y="2686900"/>
            <a:ext cx="41202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74"/>
          <p:cNvSpPr txBox="1">
            <a:spLocks noGrp="1"/>
          </p:cNvSpPr>
          <p:nvPr>
            <p:ph type="title" idx="4"/>
          </p:nvPr>
        </p:nvSpPr>
        <p:spPr>
          <a:xfrm>
            <a:off x="4156125" y="3326633"/>
            <a:ext cx="41202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74"/>
          <p:cNvSpPr txBox="1">
            <a:spLocks noGrp="1"/>
          </p:cNvSpPr>
          <p:nvPr>
            <p:ph type="subTitle" idx="5"/>
          </p:nvPr>
        </p:nvSpPr>
        <p:spPr>
          <a:xfrm>
            <a:off x="4156125" y="4089776"/>
            <a:ext cx="41202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74"/>
          <p:cNvSpPr>
            <a:spLocks noGrp="1"/>
          </p:cNvSpPr>
          <p:nvPr>
            <p:ph type="pic" idx="6"/>
          </p:nvPr>
        </p:nvSpPr>
        <p:spPr>
          <a:xfrm>
            <a:off x="1430750" y="-67700"/>
            <a:ext cx="1978200" cy="30342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</p:sp>
      <p:sp>
        <p:nvSpPr>
          <p:cNvPr id="135" name="Google Shape;135;p74"/>
          <p:cNvSpPr>
            <a:spLocks noGrp="1"/>
          </p:cNvSpPr>
          <p:nvPr>
            <p:ph type="pic" idx="7"/>
          </p:nvPr>
        </p:nvSpPr>
        <p:spPr>
          <a:xfrm>
            <a:off x="1430750" y="3271250"/>
            <a:ext cx="1978200" cy="19647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</p:sp>
      <p:sp>
        <p:nvSpPr>
          <p:cNvPr id="136" name="Google Shape;136;p74"/>
          <p:cNvSpPr>
            <a:spLocks noGrp="1"/>
          </p:cNvSpPr>
          <p:nvPr>
            <p:ph type="pic" idx="8"/>
          </p:nvPr>
        </p:nvSpPr>
        <p:spPr>
          <a:xfrm>
            <a:off x="-192975" y="-67700"/>
            <a:ext cx="1387200" cy="17388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</p:sp>
      <p:sp>
        <p:nvSpPr>
          <p:cNvPr id="137" name="Google Shape;137;p74"/>
          <p:cNvSpPr>
            <a:spLocks noGrp="1"/>
          </p:cNvSpPr>
          <p:nvPr>
            <p:ph type="pic" idx="9"/>
          </p:nvPr>
        </p:nvSpPr>
        <p:spPr>
          <a:xfrm>
            <a:off x="-192875" y="1975850"/>
            <a:ext cx="1387200" cy="32601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75"/>
          <p:cNvSpPr txBox="1">
            <a:spLocks noGrp="1"/>
          </p:cNvSpPr>
          <p:nvPr>
            <p:ph type="title"/>
          </p:nvPr>
        </p:nvSpPr>
        <p:spPr>
          <a:xfrm>
            <a:off x="1325500" y="2052200"/>
            <a:ext cx="13989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75"/>
          <p:cNvSpPr txBox="1">
            <a:spLocks noGrp="1"/>
          </p:cNvSpPr>
          <p:nvPr>
            <p:ph type="subTitle" idx="1"/>
          </p:nvPr>
        </p:nvSpPr>
        <p:spPr>
          <a:xfrm>
            <a:off x="938488" y="3584175"/>
            <a:ext cx="2173200" cy="7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2" name="Google Shape;142;p75"/>
          <p:cNvSpPr txBox="1">
            <a:spLocks noGrp="1"/>
          </p:cNvSpPr>
          <p:nvPr>
            <p:ph type="subTitle" idx="2"/>
          </p:nvPr>
        </p:nvSpPr>
        <p:spPr>
          <a:xfrm>
            <a:off x="938488" y="3152100"/>
            <a:ext cx="21732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3" name="Google Shape;143;p75"/>
          <p:cNvSpPr txBox="1">
            <a:spLocks noGrp="1"/>
          </p:cNvSpPr>
          <p:nvPr>
            <p:ph type="title" idx="3"/>
          </p:nvPr>
        </p:nvSpPr>
        <p:spPr>
          <a:xfrm>
            <a:off x="3872950" y="2052200"/>
            <a:ext cx="13977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75"/>
          <p:cNvSpPr txBox="1">
            <a:spLocks noGrp="1"/>
          </p:cNvSpPr>
          <p:nvPr>
            <p:ph type="subTitle" idx="4"/>
          </p:nvPr>
        </p:nvSpPr>
        <p:spPr>
          <a:xfrm>
            <a:off x="3485388" y="3584175"/>
            <a:ext cx="2173200" cy="7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5" name="Google Shape;145;p75"/>
          <p:cNvSpPr txBox="1">
            <a:spLocks noGrp="1"/>
          </p:cNvSpPr>
          <p:nvPr>
            <p:ph type="subTitle" idx="5"/>
          </p:nvPr>
        </p:nvSpPr>
        <p:spPr>
          <a:xfrm>
            <a:off x="3485388" y="3152100"/>
            <a:ext cx="21732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6" name="Google Shape;146;p75"/>
          <p:cNvSpPr txBox="1">
            <a:spLocks noGrp="1"/>
          </p:cNvSpPr>
          <p:nvPr>
            <p:ph type="title" idx="6"/>
          </p:nvPr>
        </p:nvSpPr>
        <p:spPr>
          <a:xfrm>
            <a:off x="6417525" y="2052200"/>
            <a:ext cx="13977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75"/>
          <p:cNvSpPr txBox="1">
            <a:spLocks noGrp="1"/>
          </p:cNvSpPr>
          <p:nvPr>
            <p:ph type="subTitle" idx="7"/>
          </p:nvPr>
        </p:nvSpPr>
        <p:spPr>
          <a:xfrm>
            <a:off x="6032288" y="3584175"/>
            <a:ext cx="2173200" cy="7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8" name="Google Shape;148;p75"/>
          <p:cNvSpPr txBox="1">
            <a:spLocks noGrp="1"/>
          </p:cNvSpPr>
          <p:nvPr>
            <p:ph type="subTitle" idx="8"/>
          </p:nvPr>
        </p:nvSpPr>
        <p:spPr>
          <a:xfrm>
            <a:off x="6032288" y="3152100"/>
            <a:ext cx="21732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" name="Google Shape;149;p75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5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8"/>
          <p:cNvSpPr txBox="1">
            <a:spLocks noGrp="1"/>
          </p:cNvSpPr>
          <p:nvPr>
            <p:ph type="body" idx="1"/>
          </p:nvPr>
        </p:nvSpPr>
        <p:spPr>
          <a:xfrm>
            <a:off x="708725" y="1128351"/>
            <a:ext cx="77040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76"/>
          <p:cNvSpPr txBox="1">
            <a:spLocks noGrp="1"/>
          </p:cNvSpPr>
          <p:nvPr>
            <p:ph type="title"/>
          </p:nvPr>
        </p:nvSpPr>
        <p:spPr>
          <a:xfrm>
            <a:off x="943325" y="1574388"/>
            <a:ext cx="2602800" cy="10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76"/>
          <p:cNvSpPr txBox="1">
            <a:spLocks noGrp="1"/>
          </p:cNvSpPr>
          <p:nvPr>
            <p:ph type="subTitle" idx="1"/>
          </p:nvPr>
        </p:nvSpPr>
        <p:spPr>
          <a:xfrm>
            <a:off x="943325" y="2615988"/>
            <a:ext cx="26028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77"/>
          <p:cNvSpPr txBox="1">
            <a:spLocks noGrp="1"/>
          </p:cNvSpPr>
          <p:nvPr>
            <p:ph type="title"/>
          </p:nvPr>
        </p:nvSpPr>
        <p:spPr>
          <a:xfrm>
            <a:off x="5723425" y="1479225"/>
            <a:ext cx="23517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77"/>
          <p:cNvSpPr txBox="1">
            <a:spLocks noGrp="1"/>
          </p:cNvSpPr>
          <p:nvPr>
            <p:ph type="subTitle" idx="1"/>
          </p:nvPr>
        </p:nvSpPr>
        <p:spPr>
          <a:xfrm>
            <a:off x="5723425" y="2559525"/>
            <a:ext cx="23517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7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7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79"/>
          <p:cNvSpPr txBox="1">
            <a:spLocks noGrp="1"/>
          </p:cNvSpPr>
          <p:nvPr>
            <p:ph type="subTitle" idx="1"/>
          </p:nvPr>
        </p:nvSpPr>
        <p:spPr>
          <a:xfrm>
            <a:off x="5055179" y="3698775"/>
            <a:ext cx="25056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5" name="Google Shape;165;p79"/>
          <p:cNvSpPr txBox="1">
            <a:spLocks noGrp="1"/>
          </p:cNvSpPr>
          <p:nvPr>
            <p:ph type="subTitle" idx="2"/>
          </p:nvPr>
        </p:nvSpPr>
        <p:spPr>
          <a:xfrm>
            <a:off x="1583200" y="3698775"/>
            <a:ext cx="25056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6" name="Google Shape;166;p79"/>
          <p:cNvSpPr txBox="1">
            <a:spLocks noGrp="1"/>
          </p:cNvSpPr>
          <p:nvPr>
            <p:ph type="subTitle" idx="3"/>
          </p:nvPr>
        </p:nvSpPr>
        <p:spPr>
          <a:xfrm>
            <a:off x="5055175" y="3325325"/>
            <a:ext cx="25056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" name="Google Shape;167;p79"/>
          <p:cNvSpPr txBox="1">
            <a:spLocks noGrp="1"/>
          </p:cNvSpPr>
          <p:nvPr>
            <p:ph type="subTitle" idx="4"/>
          </p:nvPr>
        </p:nvSpPr>
        <p:spPr>
          <a:xfrm>
            <a:off x="1583200" y="3325325"/>
            <a:ext cx="25056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8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_1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81"/>
          <p:cNvSpPr txBox="1">
            <a:spLocks noGrp="1"/>
          </p:cNvSpPr>
          <p:nvPr>
            <p:ph type="title"/>
          </p:nvPr>
        </p:nvSpPr>
        <p:spPr>
          <a:xfrm>
            <a:off x="5929613" y="712000"/>
            <a:ext cx="24210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81"/>
          <p:cNvSpPr txBox="1">
            <a:spLocks noGrp="1"/>
          </p:cNvSpPr>
          <p:nvPr>
            <p:ph type="subTitle" idx="1"/>
          </p:nvPr>
        </p:nvSpPr>
        <p:spPr>
          <a:xfrm>
            <a:off x="5929613" y="1747285"/>
            <a:ext cx="24210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6_1_1_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8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82"/>
          <p:cNvSpPr txBox="1">
            <a:spLocks noGrp="1"/>
          </p:cNvSpPr>
          <p:nvPr>
            <p:ph type="subTitle" idx="1"/>
          </p:nvPr>
        </p:nvSpPr>
        <p:spPr>
          <a:xfrm>
            <a:off x="6144451" y="2187675"/>
            <a:ext cx="209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82"/>
          <p:cNvSpPr txBox="1">
            <a:spLocks noGrp="1"/>
          </p:cNvSpPr>
          <p:nvPr>
            <p:ph type="subTitle" idx="2"/>
          </p:nvPr>
        </p:nvSpPr>
        <p:spPr>
          <a:xfrm>
            <a:off x="6144452" y="1745950"/>
            <a:ext cx="20961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82"/>
          <p:cNvSpPr txBox="1">
            <a:spLocks noGrp="1"/>
          </p:cNvSpPr>
          <p:nvPr>
            <p:ph type="subTitle" idx="3"/>
          </p:nvPr>
        </p:nvSpPr>
        <p:spPr>
          <a:xfrm>
            <a:off x="3523950" y="2187675"/>
            <a:ext cx="209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82"/>
          <p:cNvSpPr txBox="1">
            <a:spLocks noGrp="1"/>
          </p:cNvSpPr>
          <p:nvPr>
            <p:ph type="subTitle" idx="4"/>
          </p:nvPr>
        </p:nvSpPr>
        <p:spPr>
          <a:xfrm>
            <a:off x="3523951" y="1745950"/>
            <a:ext cx="20961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82"/>
          <p:cNvSpPr txBox="1">
            <a:spLocks noGrp="1"/>
          </p:cNvSpPr>
          <p:nvPr>
            <p:ph type="subTitle" idx="5"/>
          </p:nvPr>
        </p:nvSpPr>
        <p:spPr>
          <a:xfrm>
            <a:off x="2213700" y="4034300"/>
            <a:ext cx="209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82"/>
          <p:cNvSpPr txBox="1">
            <a:spLocks noGrp="1"/>
          </p:cNvSpPr>
          <p:nvPr>
            <p:ph type="subTitle" idx="6"/>
          </p:nvPr>
        </p:nvSpPr>
        <p:spPr>
          <a:xfrm>
            <a:off x="2213713" y="3592575"/>
            <a:ext cx="20961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82"/>
          <p:cNvSpPr txBox="1">
            <a:spLocks noGrp="1"/>
          </p:cNvSpPr>
          <p:nvPr>
            <p:ph type="subTitle" idx="7"/>
          </p:nvPr>
        </p:nvSpPr>
        <p:spPr>
          <a:xfrm>
            <a:off x="4834201" y="4034300"/>
            <a:ext cx="209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82"/>
          <p:cNvSpPr txBox="1">
            <a:spLocks noGrp="1"/>
          </p:cNvSpPr>
          <p:nvPr>
            <p:ph type="subTitle" idx="8"/>
          </p:nvPr>
        </p:nvSpPr>
        <p:spPr>
          <a:xfrm>
            <a:off x="4834188" y="3592575"/>
            <a:ext cx="20961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82"/>
          <p:cNvSpPr txBox="1">
            <a:spLocks noGrp="1"/>
          </p:cNvSpPr>
          <p:nvPr>
            <p:ph type="subTitle" idx="9"/>
          </p:nvPr>
        </p:nvSpPr>
        <p:spPr>
          <a:xfrm>
            <a:off x="903450" y="2187675"/>
            <a:ext cx="209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82"/>
          <p:cNvSpPr txBox="1">
            <a:spLocks noGrp="1"/>
          </p:cNvSpPr>
          <p:nvPr>
            <p:ph type="subTitle" idx="13"/>
          </p:nvPr>
        </p:nvSpPr>
        <p:spPr>
          <a:xfrm>
            <a:off x="903450" y="1745950"/>
            <a:ext cx="20961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83"/>
          <p:cNvSpPr txBox="1">
            <a:spLocks noGrp="1"/>
          </p:cNvSpPr>
          <p:nvPr>
            <p:ph type="title"/>
          </p:nvPr>
        </p:nvSpPr>
        <p:spPr>
          <a:xfrm>
            <a:off x="2643900" y="297750"/>
            <a:ext cx="3856200" cy="1316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7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83"/>
          <p:cNvSpPr txBox="1">
            <a:spLocks noGrp="1"/>
          </p:cNvSpPr>
          <p:nvPr>
            <p:ph type="subTitle" idx="1"/>
          </p:nvPr>
        </p:nvSpPr>
        <p:spPr>
          <a:xfrm>
            <a:off x="2643900" y="1690938"/>
            <a:ext cx="38562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83"/>
          <p:cNvSpPr txBox="1"/>
          <p:nvPr/>
        </p:nvSpPr>
        <p:spPr>
          <a:xfrm>
            <a:off x="2643900" y="3465625"/>
            <a:ext cx="38562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CREDITS:</a:t>
            </a:r>
            <a:r>
              <a:rPr lang="en" sz="12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 This presentation template was created by </a:t>
            </a:r>
            <a:r>
              <a:rPr lang="en" sz="1200" b="1" i="0" u="sng" strike="noStrike" cap="none">
                <a:solidFill>
                  <a:schemeClr val="hlink"/>
                </a:solidFill>
                <a:latin typeface="Actor"/>
                <a:ea typeface="Actor"/>
                <a:cs typeface="Actor"/>
                <a:sym typeface="Actor"/>
                <a:hlinkClick r:id="rId3"/>
              </a:rPr>
              <a:t>Slidesgo</a:t>
            </a:r>
            <a:r>
              <a:rPr lang="en" sz="12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, and includes icons by </a:t>
            </a:r>
            <a:r>
              <a:rPr lang="en" sz="1200" b="1" i="0" u="sng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, and infographics &amp; images by </a:t>
            </a:r>
            <a:r>
              <a:rPr lang="en" sz="1200" b="1" i="0" u="sng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0" i="0" u="sng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 </a:t>
            </a:r>
            <a:endParaRPr sz="1200" b="1" i="0" u="sng" strike="noStrike" cap="none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TWO_COLUMNS_1_1_1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8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84"/>
          <p:cNvSpPr txBox="1">
            <a:spLocks noGrp="1"/>
          </p:cNvSpPr>
          <p:nvPr>
            <p:ph type="subTitle" idx="1"/>
          </p:nvPr>
        </p:nvSpPr>
        <p:spPr>
          <a:xfrm>
            <a:off x="4654950" y="1096850"/>
            <a:ext cx="3768900" cy="3507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200" b="0" u="sng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7" name="Google Shape;197;p84"/>
          <p:cNvSpPr txBox="1">
            <a:spLocks noGrp="1"/>
          </p:cNvSpPr>
          <p:nvPr>
            <p:ph type="subTitle" idx="2"/>
          </p:nvPr>
        </p:nvSpPr>
        <p:spPr>
          <a:xfrm>
            <a:off x="713225" y="1096901"/>
            <a:ext cx="3768900" cy="3507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88"/>
          <p:cNvSpPr txBox="1">
            <a:spLocks noGrp="1"/>
          </p:cNvSpPr>
          <p:nvPr>
            <p:ph type="title"/>
          </p:nvPr>
        </p:nvSpPr>
        <p:spPr>
          <a:xfrm>
            <a:off x="2135550" y="1769100"/>
            <a:ext cx="4872900" cy="14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88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5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9"/>
          <p:cNvSpPr txBox="1">
            <a:spLocks noGrp="1"/>
          </p:cNvSpPr>
          <p:nvPr>
            <p:ph type="subTitle" idx="1"/>
          </p:nvPr>
        </p:nvSpPr>
        <p:spPr>
          <a:xfrm>
            <a:off x="719975" y="3482500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9"/>
          <p:cNvSpPr txBox="1">
            <a:spLocks noGrp="1"/>
          </p:cNvSpPr>
          <p:nvPr>
            <p:ph type="subTitle" idx="2"/>
          </p:nvPr>
        </p:nvSpPr>
        <p:spPr>
          <a:xfrm>
            <a:off x="3419248" y="3482500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9"/>
          <p:cNvSpPr txBox="1">
            <a:spLocks noGrp="1"/>
          </p:cNvSpPr>
          <p:nvPr>
            <p:ph type="subTitle" idx="3"/>
          </p:nvPr>
        </p:nvSpPr>
        <p:spPr>
          <a:xfrm>
            <a:off x="6118524" y="3482500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9"/>
          <p:cNvSpPr txBox="1">
            <a:spLocks noGrp="1"/>
          </p:cNvSpPr>
          <p:nvPr>
            <p:ph type="title" idx="4"/>
          </p:nvPr>
        </p:nvSpPr>
        <p:spPr>
          <a:xfrm>
            <a:off x="1085925" y="1731225"/>
            <a:ext cx="1573500" cy="823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" name="Google Shape;27;p59"/>
          <p:cNvSpPr txBox="1">
            <a:spLocks noGrp="1"/>
          </p:cNvSpPr>
          <p:nvPr>
            <p:ph type="title" idx="5"/>
          </p:nvPr>
        </p:nvSpPr>
        <p:spPr>
          <a:xfrm>
            <a:off x="3785252" y="1731225"/>
            <a:ext cx="1573500" cy="823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8" name="Google Shape;28;p59"/>
          <p:cNvSpPr txBox="1">
            <a:spLocks noGrp="1"/>
          </p:cNvSpPr>
          <p:nvPr>
            <p:ph type="title" idx="6"/>
          </p:nvPr>
        </p:nvSpPr>
        <p:spPr>
          <a:xfrm>
            <a:off x="6484525" y="1731225"/>
            <a:ext cx="1573500" cy="823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" name="Google Shape;29;p59"/>
          <p:cNvSpPr txBox="1">
            <a:spLocks noGrp="1"/>
          </p:cNvSpPr>
          <p:nvPr>
            <p:ph type="subTitle" idx="7"/>
          </p:nvPr>
        </p:nvSpPr>
        <p:spPr>
          <a:xfrm>
            <a:off x="719975" y="2721975"/>
            <a:ext cx="23055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" name="Google Shape;30;p59"/>
          <p:cNvSpPr txBox="1">
            <a:spLocks noGrp="1"/>
          </p:cNvSpPr>
          <p:nvPr>
            <p:ph type="subTitle" idx="8"/>
          </p:nvPr>
        </p:nvSpPr>
        <p:spPr>
          <a:xfrm>
            <a:off x="3419247" y="2721975"/>
            <a:ext cx="23055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" name="Google Shape;31;p59"/>
          <p:cNvSpPr txBox="1">
            <a:spLocks noGrp="1"/>
          </p:cNvSpPr>
          <p:nvPr>
            <p:ph type="subTitle" idx="9"/>
          </p:nvPr>
        </p:nvSpPr>
        <p:spPr>
          <a:xfrm>
            <a:off x="6118523" y="2721975"/>
            <a:ext cx="23055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9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90"/>
          <p:cNvSpPr txBox="1">
            <a:spLocks noGrp="1"/>
          </p:cNvSpPr>
          <p:nvPr>
            <p:ph type="subTitle" idx="1"/>
          </p:nvPr>
        </p:nvSpPr>
        <p:spPr>
          <a:xfrm>
            <a:off x="937626" y="3209328"/>
            <a:ext cx="21753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90"/>
          <p:cNvSpPr txBox="1">
            <a:spLocks noGrp="1"/>
          </p:cNvSpPr>
          <p:nvPr>
            <p:ph type="subTitle" idx="2"/>
          </p:nvPr>
        </p:nvSpPr>
        <p:spPr>
          <a:xfrm>
            <a:off x="3484347" y="3209328"/>
            <a:ext cx="21753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90"/>
          <p:cNvSpPr txBox="1">
            <a:spLocks noGrp="1"/>
          </p:cNvSpPr>
          <p:nvPr>
            <p:ph type="subTitle" idx="3"/>
          </p:nvPr>
        </p:nvSpPr>
        <p:spPr>
          <a:xfrm>
            <a:off x="6031074" y="3209328"/>
            <a:ext cx="21753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90"/>
          <p:cNvSpPr txBox="1">
            <a:spLocks noGrp="1"/>
          </p:cNvSpPr>
          <p:nvPr>
            <p:ph type="subTitle" idx="4"/>
          </p:nvPr>
        </p:nvSpPr>
        <p:spPr>
          <a:xfrm>
            <a:off x="937625" y="2754751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0" name="Google Shape;210;p90"/>
          <p:cNvSpPr txBox="1">
            <a:spLocks noGrp="1"/>
          </p:cNvSpPr>
          <p:nvPr>
            <p:ph type="subTitle" idx="5"/>
          </p:nvPr>
        </p:nvSpPr>
        <p:spPr>
          <a:xfrm>
            <a:off x="3484350" y="2754751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1" name="Google Shape;211;p90"/>
          <p:cNvSpPr txBox="1">
            <a:spLocks noGrp="1"/>
          </p:cNvSpPr>
          <p:nvPr>
            <p:ph type="subTitle" idx="6"/>
          </p:nvPr>
        </p:nvSpPr>
        <p:spPr>
          <a:xfrm>
            <a:off x="6031075" y="2754751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9_1_1_1_1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0"/>
          <p:cNvSpPr txBox="1">
            <a:spLocks noGrp="1"/>
          </p:cNvSpPr>
          <p:nvPr>
            <p:ph type="title"/>
          </p:nvPr>
        </p:nvSpPr>
        <p:spPr>
          <a:xfrm>
            <a:off x="2096700" y="1423250"/>
            <a:ext cx="4950600" cy="16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96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60"/>
          <p:cNvSpPr txBox="1">
            <a:spLocks noGrp="1"/>
          </p:cNvSpPr>
          <p:nvPr>
            <p:ph type="subTitle" idx="1"/>
          </p:nvPr>
        </p:nvSpPr>
        <p:spPr>
          <a:xfrm>
            <a:off x="2096700" y="2870225"/>
            <a:ext cx="4950600" cy="773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38100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1"/>
          <p:cNvSpPr>
            <a:spLocks noGrp="1"/>
          </p:cNvSpPr>
          <p:nvPr>
            <p:ph type="pic" idx="2"/>
          </p:nvPr>
        </p:nvSpPr>
        <p:spPr>
          <a:xfrm>
            <a:off x="5142725" y="0"/>
            <a:ext cx="4001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61"/>
          <p:cNvSpPr txBox="1">
            <a:spLocks noGrp="1"/>
          </p:cNvSpPr>
          <p:nvPr>
            <p:ph type="title"/>
          </p:nvPr>
        </p:nvSpPr>
        <p:spPr>
          <a:xfrm>
            <a:off x="1124075" y="2337475"/>
            <a:ext cx="52545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61"/>
          <p:cNvSpPr txBox="1">
            <a:spLocks noGrp="1"/>
          </p:cNvSpPr>
          <p:nvPr>
            <p:ph type="title" idx="3"/>
          </p:nvPr>
        </p:nvSpPr>
        <p:spPr>
          <a:xfrm>
            <a:off x="2963075" y="1369700"/>
            <a:ext cx="1576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61"/>
          <p:cNvSpPr txBox="1">
            <a:spLocks noGrp="1"/>
          </p:cNvSpPr>
          <p:nvPr>
            <p:ph type="subTitle" idx="1"/>
          </p:nvPr>
        </p:nvSpPr>
        <p:spPr>
          <a:xfrm>
            <a:off x="1124075" y="3334288"/>
            <a:ext cx="5254500" cy="4395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19050" dir="786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6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2"/>
          <p:cNvSpPr txBox="1">
            <a:spLocks noGrp="1"/>
          </p:cNvSpPr>
          <p:nvPr>
            <p:ph type="subTitle" idx="1"/>
          </p:nvPr>
        </p:nvSpPr>
        <p:spPr>
          <a:xfrm>
            <a:off x="4912050" y="1584325"/>
            <a:ext cx="3239100" cy="2813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2"/>
          <p:cNvSpPr txBox="1">
            <a:spLocks noGrp="1"/>
          </p:cNvSpPr>
          <p:nvPr>
            <p:ph type="subTitle" idx="2"/>
          </p:nvPr>
        </p:nvSpPr>
        <p:spPr>
          <a:xfrm>
            <a:off x="1156050" y="1584325"/>
            <a:ext cx="3179700" cy="2813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3"/>
          <p:cNvSpPr/>
          <p:nvPr/>
        </p:nvSpPr>
        <p:spPr>
          <a:xfrm>
            <a:off x="688500" y="1325125"/>
            <a:ext cx="7767000" cy="329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6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3"/>
          <p:cNvSpPr txBox="1">
            <a:spLocks noGrp="1"/>
          </p:cNvSpPr>
          <p:nvPr>
            <p:ph type="subTitle" idx="1"/>
          </p:nvPr>
        </p:nvSpPr>
        <p:spPr>
          <a:xfrm>
            <a:off x="832525" y="1785625"/>
            <a:ext cx="3694500" cy="23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Light"/>
              <a:buChar char="●"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63"/>
          <p:cNvSpPr>
            <a:spLocks noGrp="1"/>
          </p:cNvSpPr>
          <p:nvPr>
            <p:ph type="pic" idx="2"/>
          </p:nvPr>
        </p:nvSpPr>
        <p:spPr>
          <a:xfrm>
            <a:off x="4896225" y="1465975"/>
            <a:ext cx="3393000" cy="3017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6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4"/>
          <p:cNvSpPr txBox="1">
            <a:spLocks noGrp="1"/>
          </p:cNvSpPr>
          <p:nvPr>
            <p:ph type="subTitle" idx="1"/>
          </p:nvPr>
        </p:nvSpPr>
        <p:spPr>
          <a:xfrm>
            <a:off x="4869450" y="3147075"/>
            <a:ext cx="2528400" cy="1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4"/>
          <p:cNvSpPr txBox="1">
            <a:spLocks noGrp="1"/>
          </p:cNvSpPr>
          <p:nvPr>
            <p:ph type="subTitle" idx="2"/>
          </p:nvPr>
        </p:nvSpPr>
        <p:spPr>
          <a:xfrm>
            <a:off x="1746150" y="3147075"/>
            <a:ext cx="2528400" cy="1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4"/>
          <p:cNvSpPr txBox="1">
            <a:spLocks noGrp="1"/>
          </p:cNvSpPr>
          <p:nvPr>
            <p:ph type="subTitle" idx="3"/>
          </p:nvPr>
        </p:nvSpPr>
        <p:spPr>
          <a:xfrm>
            <a:off x="1746150" y="2659450"/>
            <a:ext cx="25284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" name="Google Shape;58;p64"/>
          <p:cNvSpPr txBox="1">
            <a:spLocks noGrp="1"/>
          </p:cNvSpPr>
          <p:nvPr>
            <p:ph type="subTitle" idx="4"/>
          </p:nvPr>
        </p:nvSpPr>
        <p:spPr>
          <a:xfrm>
            <a:off x="4869450" y="2659450"/>
            <a:ext cx="25284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5"/>
          <p:cNvSpPr txBox="1">
            <a:spLocks noGrp="1"/>
          </p:cNvSpPr>
          <p:nvPr>
            <p:ph type="subTitle" idx="1"/>
          </p:nvPr>
        </p:nvSpPr>
        <p:spPr>
          <a:xfrm>
            <a:off x="937626" y="3734603"/>
            <a:ext cx="21753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5"/>
          <p:cNvSpPr txBox="1">
            <a:spLocks noGrp="1"/>
          </p:cNvSpPr>
          <p:nvPr>
            <p:ph type="subTitle" idx="2"/>
          </p:nvPr>
        </p:nvSpPr>
        <p:spPr>
          <a:xfrm>
            <a:off x="3484347" y="3734603"/>
            <a:ext cx="21753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5"/>
          <p:cNvSpPr txBox="1">
            <a:spLocks noGrp="1"/>
          </p:cNvSpPr>
          <p:nvPr>
            <p:ph type="subTitle" idx="3"/>
          </p:nvPr>
        </p:nvSpPr>
        <p:spPr>
          <a:xfrm>
            <a:off x="6031074" y="3734603"/>
            <a:ext cx="21753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5"/>
          <p:cNvSpPr txBox="1">
            <a:spLocks noGrp="1"/>
          </p:cNvSpPr>
          <p:nvPr>
            <p:ph type="subTitle" idx="4"/>
          </p:nvPr>
        </p:nvSpPr>
        <p:spPr>
          <a:xfrm>
            <a:off x="937625" y="3280026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" name="Google Shape;66;p65"/>
          <p:cNvSpPr txBox="1">
            <a:spLocks noGrp="1"/>
          </p:cNvSpPr>
          <p:nvPr>
            <p:ph type="subTitle" idx="5"/>
          </p:nvPr>
        </p:nvSpPr>
        <p:spPr>
          <a:xfrm>
            <a:off x="3484350" y="3280026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7" name="Google Shape;67;p65"/>
          <p:cNvSpPr txBox="1">
            <a:spLocks noGrp="1"/>
          </p:cNvSpPr>
          <p:nvPr>
            <p:ph type="subTitle" idx="6"/>
          </p:nvPr>
        </p:nvSpPr>
        <p:spPr>
          <a:xfrm>
            <a:off x="6031075" y="3280026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1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9pPr>
          </a:lstStyle>
          <a:p>
            <a:endParaRPr/>
          </a:p>
        </p:txBody>
      </p:sp>
      <p:sp>
        <p:nvSpPr>
          <p:cNvPr id="7" name="Google Shape;7;p56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ctor"/>
              <a:buChar char="■"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"/>
          <p:cNvSpPr txBox="1">
            <a:spLocks noGrp="1"/>
          </p:cNvSpPr>
          <p:nvPr>
            <p:ph type="ctrTitle"/>
          </p:nvPr>
        </p:nvSpPr>
        <p:spPr>
          <a:xfrm>
            <a:off x="713225" y="1014763"/>
            <a:ext cx="3987600" cy="2788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2500"/>
              <a:t>Törökország - Írország</a:t>
            </a:r>
            <a:endParaRPr sz="250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 sz="250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2500"/>
              <a:t>Szakmai gyakorlatok hatásvizsgálata</a:t>
            </a:r>
            <a:endParaRPr sz="2500"/>
          </a:p>
        </p:txBody>
      </p:sp>
      <p:sp>
        <p:nvSpPr>
          <p:cNvPr id="220" name="Google Shape;220;p1"/>
          <p:cNvSpPr txBox="1">
            <a:spLocks noGrp="1"/>
          </p:cNvSpPr>
          <p:nvPr>
            <p:ph type="subTitle" idx="1"/>
          </p:nvPr>
        </p:nvSpPr>
        <p:spPr>
          <a:xfrm>
            <a:off x="713225" y="3879462"/>
            <a:ext cx="3987600" cy="4029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Nagy Bernadett</a:t>
            </a:r>
            <a:endParaRPr/>
          </a:p>
        </p:txBody>
      </p:sp>
      <p:sp>
        <p:nvSpPr>
          <p:cNvPr id="221" name="Google Shape;221;p1"/>
          <p:cNvSpPr/>
          <p:nvPr/>
        </p:nvSpPr>
        <p:spPr>
          <a:xfrm>
            <a:off x="1939951" y="861138"/>
            <a:ext cx="1534200" cy="3048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2863" dist="28575" dir="774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3525" y="160800"/>
            <a:ext cx="3257924" cy="244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6600" y="2837150"/>
            <a:ext cx="1729775" cy="230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0334" y="2292325"/>
            <a:ext cx="2091391" cy="278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2"/>
          <p:cNvSpPr txBox="1">
            <a:spLocks noGrp="1"/>
          </p:cNvSpPr>
          <p:nvPr>
            <p:ph type="title"/>
          </p:nvPr>
        </p:nvSpPr>
        <p:spPr>
          <a:xfrm>
            <a:off x="4093400" y="936750"/>
            <a:ext cx="5050500" cy="2761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5300"/>
              <a:t>Legérdekesebb különbségek</a:t>
            </a:r>
            <a:endParaRPr sz="5300" b="0"/>
          </a:p>
        </p:txBody>
      </p:sp>
      <p:sp>
        <p:nvSpPr>
          <p:cNvPr id="296" name="Google Shape;296;p12"/>
          <p:cNvSpPr/>
          <p:nvPr/>
        </p:nvSpPr>
        <p:spPr>
          <a:xfrm rot="-879">
            <a:off x="4782009" y="793749"/>
            <a:ext cx="1173900" cy="3048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2863" dist="28575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e2e1ea52d9_1_18"/>
          <p:cNvSpPr txBox="1">
            <a:spLocks noGrp="1"/>
          </p:cNvSpPr>
          <p:nvPr>
            <p:ph type="subTitle" idx="2"/>
          </p:nvPr>
        </p:nvSpPr>
        <p:spPr>
          <a:xfrm>
            <a:off x="161150" y="447825"/>
            <a:ext cx="8499300" cy="461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3e2e1ea52d9_1_18"/>
          <p:cNvSpPr txBox="1"/>
          <p:nvPr/>
        </p:nvSpPr>
        <p:spPr>
          <a:xfrm>
            <a:off x="161150" y="722600"/>
            <a:ext cx="3911700" cy="3021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" sz="1700" b="1"/>
              <a:t>A dublini mobilitás erősebb nyelvi fejlődést mutatott</a:t>
            </a:r>
            <a:endParaRPr sz="1700" b="1"/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300" b="1"/>
              <a:t>Dublin:</a:t>
            </a:r>
            <a:endParaRPr sz="1300" b="1"/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Idegen nyelvi kommunikáció:</a:t>
            </a:r>
            <a:br>
              <a:rPr lang="en" sz="1100"/>
            </a:br>
            <a:r>
              <a:rPr lang="en" sz="1100"/>
              <a:t> </a:t>
            </a:r>
            <a:r>
              <a:rPr lang="en" sz="1100" b="1"/>
              <a:t>3,81 → 4,67</a:t>
            </a:r>
            <a:br>
              <a:rPr lang="en" sz="1100" b="1"/>
            </a:br>
            <a:r>
              <a:rPr lang="en" sz="1100"/>
              <a:t> </a:t>
            </a:r>
            <a:r>
              <a:rPr lang="en" sz="1100" b="1"/>
              <a:t>(+0,85)</a:t>
            </a:r>
            <a:endParaRPr sz="1100" b="1"/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300" b="1"/>
              <a:t>Törökország:</a:t>
            </a:r>
            <a:endParaRPr sz="1300" b="1"/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Idegen nyelvi kommunikáció:</a:t>
            </a:r>
            <a:br>
              <a:rPr lang="en" sz="1100"/>
            </a:br>
            <a:r>
              <a:rPr lang="en" sz="1100"/>
              <a:t> </a:t>
            </a:r>
            <a:r>
              <a:rPr lang="en" sz="1100" b="1"/>
              <a:t>4,13 → 4,63</a:t>
            </a:r>
            <a:br>
              <a:rPr lang="en" sz="1100" b="1"/>
            </a:br>
            <a:r>
              <a:rPr lang="en" sz="1100"/>
              <a:t> </a:t>
            </a:r>
            <a:r>
              <a:rPr lang="en" sz="1100" b="1"/>
              <a:t>(+0,51)</a:t>
            </a:r>
            <a:endParaRPr sz="1100" b="1"/>
          </a:p>
        </p:txBody>
      </p:sp>
      <p:sp>
        <p:nvSpPr>
          <p:cNvPr id="304" name="Google Shape;304;g3e2e1ea52d9_1_18"/>
          <p:cNvSpPr txBox="1"/>
          <p:nvPr/>
        </p:nvSpPr>
        <p:spPr>
          <a:xfrm>
            <a:off x="4390250" y="853975"/>
            <a:ext cx="4072800" cy="2244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" sz="2300" b="1"/>
              <a:t>A törökországi csoport magasabb önértékeléssel indult</a:t>
            </a:r>
            <a:endParaRPr sz="23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/>
              <a:t>Szinte minden kompetenciában magasabb kezdeti értékek láthatók.</a:t>
            </a:r>
            <a:endParaRPr sz="1100"/>
          </a:p>
        </p:txBody>
      </p:sp>
      <p:sp>
        <p:nvSpPr>
          <p:cNvPr id="305" name="Google Shape;305;g3e2e1ea52d9_1_18"/>
          <p:cNvSpPr/>
          <p:nvPr/>
        </p:nvSpPr>
        <p:spPr>
          <a:xfrm rot="580">
            <a:off x="2857500" y="2957900"/>
            <a:ext cx="5334600" cy="21039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2863" dist="28575" dir="7740000" algn="bl" rotWithShape="0">
              <a:srgbClr val="000000">
                <a:alpha val="5019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3e2e1ea52d9_1_18"/>
          <p:cNvSpPr txBox="1"/>
          <p:nvPr/>
        </p:nvSpPr>
        <p:spPr>
          <a:xfrm>
            <a:off x="2923200" y="2957450"/>
            <a:ext cx="5660100" cy="21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" sz="2300" b="1"/>
              <a:t>Dublinban látványosabb komfortzóna-kilépés - intenzívebb adaptáció</a:t>
            </a:r>
            <a:endParaRPr sz="23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A problémamegoldás fejlődése: </a:t>
            </a:r>
            <a:r>
              <a:rPr lang="en" sz="1300" b="1"/>
              <a:t>Dublin: </a:t>
            </a:r>
            <a:r>
              <a:rPr lang="en" sz="1100" b="1"/>
              <a:t>3,94 → 4,58 </a:t>
            </a:r>
            <a:r>
              <a:rPr lang="en" sz="1100"/>
              <a:t>(+0,64)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 b="1"/>
              <a:t>                                            Törökország: </a:t>
            </a:r>
            <a:r>
              <a:rPr lang="en" sz="1100" b="1"/>
              <a:t>4,38 → 4,74 </a:t>
            </a:r>
            <a:r>
              <a:rPr lang="en" sz="1100"/>
              <a:t>(+0,36)</a:t>
            </a:r>
            <a:endParaRPr sz="11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1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798" b="7807"/>
          <a:stretch/>
        </p:blipFill>
        <p:spPr>
          <a:xfrm>
            <a:off x="0" y="0"/>
            <a:ext cx="9144003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4"/>
          <p:cNvSpPr txBox="1">
            <a:spLocks noGrp="1"/>
          </p:cNvSpPr>
          <p:nvPr>
            <p:ph type="title"/>
          </p:nvPr>
        </p:nvSpPr>
        <p:spPr>
          <a:xfrm>
            <a:off x="4504500" y="2908900"/>
            <a:ext cx="3871800" cy="1148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chemeClr val="dk1"/>
                </a:solidFill>
              </a:rPr>
              <a:t>A picture is worth</a:t>
            </a:r>
            <a:r>
              <a:rPr lang="en" b="0">
                <a:solidFill>
                  <a:schemeClr val="dk1"/>
                </a:solidFill>
              </a:rPr>
              <a:t> a thousand words</a:t>
            </a:r>
            <a:endParaRPr b="0">
              <a:solidFill>
                <a:schemeClr val="dk1"/>
              </a:solidFill>
            </a:endParaRPr>
          </a:p>
        </p:txBody>
      </p:sp>
      <p:pic>
        <p:nvPicPr>
          <p:cNvPr id="313" name="Google Shape;31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50" y="-438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4"/>
          <p:cNvSpPr/>
          <p:nvPr/>
        </p:nvSpPr>
        <p:spPr>
          <a:xfrm rot="-1396">
            <a:off x="656900" y="3787825"/>
            <a:ext cx="8123701" cy="1412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28575" dir="7740000" algn="bl" rotWithShape="0">
              <a:srgbClr val="000000">
                <a:alpha val="5019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endParaRPr sz="1500" b="1"/>
          </a:p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" sz="1500" b="1">
                <a:latin typeface="Antic Didone"/>
                <a:ea typeface="Antic Didone"/>
                <a:cs typeface="Antic Didone"/>
                <a:sym typeface="Antic Didone"/>
              </a:rPr>
              <a:t>A kul</a:t>
            </a:r>
            <a:r>
              <a:rPr lang="en" b="1">
                <a:latin typeface="Antic Didone"/>
                <a:ea typeface="Antic Didone"/>
                <a:cs typeface="Antic Didone"/>
                <a:sym typeface="Antic Didone"/>
              </a:rPr>
              <a:t>turális nyitottság mindkét csoportban végig kiemelkedően magas (4,7-5 között): </a:t>
            </a:r>
            <a:endParaRPr b="1">
              <a:latin typeface="Antic Didone"/>
              <a:ea typeface="Antic Didone"/>
              <a:cs typeface="Antic Didone"/>
              <a:sym typeface="Antic Didone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1400"/>
              <a:buFont typeface="Antic Didone"/>
              <a:buChar char="-"/>
            </a:pPr>
            <a:r>
              <a:rPr lang="en" b="1">
                <a:latin typeface="Antic Didone"/>
                <a:ea typeface="Antic Didone"/>
                <a:cs typeface="Antic Didone"/>
                <a:sym typeface="Antic Didone"/>
              </a:rPr>
              <a:t>Alapvetően nyitott résztvevők </a:t>
            </a:r>
            <a:endParaRPr b="1">
              <a:latin typeface="Antic Didone"/>
              <a:ea typeface="Antic Didone"/>
              <a:cs typeface="Antic Didone"/>
              <a:sym typeface="Antic Didone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ic Didone"/>
              <a:buChar char="-"/>
            </a:pPr>
            <a:r>
              <a:rPr lang="en" b="1">
                <a:latin typeface="Antic Didone"/>
                <a:ea typeface="Antic Didone"/>
                <a:cs typeface="Antic Didone"/>
                <a:sym typeface="Antic Didone"/>
              </a:rPr>
              <a:t>az Erasmus-program jól vonzza az interkulturálisan motivált tanulókat.</a:t>
            </a:r>
            <a:endParaRPr b="1">
              <a:latin typeface="Antic Didone"/>
              <a:ea typeface="Antic Didone"/>
              <a:cs typeface="Antic Didone"/>
              <a:sym typeface="Antic Didone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ic Didone"/>
              <a:buChar char="-"/>
            </a:pPr>
            <a:endParaRPr b="1">
              <a:latin typeface="Antic Didone"/>
              <a:ea typeface="Antic Didone"/>
              <a:cs typeface="Antic Didone"/>
              <a:sym typeface="Antic Did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400"/>
              <a:t>4</a:t>
            </a:r>
            <a:endParaRPr b="1"/>
          </a:p>
        </p:txBody>
      </p:sp>
      <p:sp>
        <p:nvSpPr>
          <p:cNvPr id="315" name="Google Shape;315;p14"/>
          <p:cNvSpPr/>
          <p:nvPr/>
        </p:nvSpPr>
        <p:spPr>
          <a:xfrm rot="164679">
            <a:off x="6790880" y="3574395"/>
            <a:ext cx="1159030" cy="304855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6"/>
          <p:cNvSpPr/>
          <p:nvPr/>
        </p:nvSpPr>
        <p:spPr>
          <a:xfrm rot="-1017">
            <a:off x="3056255" y="481802"/>
            <a:ext cx="6087300" cy="3176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28575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6"/>
          <p:cNvSpPr/>
          <p:nvPr/>
        </p:nvSpPr>
        <p:spPr>
          <a:xfrm rot="-654">
            <a:off x="5958446" y="315221"/>
            <a:ext cx="1576500" cy="3048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6"/>
          <p:cNvSpPr txBox="1">
            <a:spLocks noGrp="1"/>
          </p:cNvSpPr>
          <p:nvPr>
            <p:ph type="title"/>
          </p:nvPr>
        </p:nvSpPr>
        <p:spPr>
          <a:xfrm>
            <a:off x="3472650" y="2096600"/>
            <a:ext cx="52545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2300"/>
              <a:t>A nemzetközi szakmai gyakorlat hatékonyan támogatja a tanulók munkaerőpiaci kompetenciáinak fejlődését és személyes fejlődését.</a:t>
            </a:r>
            <a:endParaRPr sz="2300"/>
          </a:p>
        </p:txBody>
      </p:sp>
      <p:pic>
        <p:nvPicPr>
          <p:cNvPr id="323" name="Google Shape;323;p16"/>
          <p:cNvPicPr preferRelativeResize="0"/>
          <p:nvPr/>
        </p:nvPicPr>
        <p:blipFill rotWithShape="1">
          <a:blip r:embed="rId3">
            <a:alphaModFix/>
          </a:blip>
          <a:srcRect l="10493" r="10493"/>
          <a:stretch/>
        </p:blipFill>
        <p:spPr>
          <a:xfrm>
            <a:off x="-98550" y="108387"/>
            <a:ext cx="2919548" cy="492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4200" y="3587775"/>
            <a:ext cx="2074276" cy="155572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6"/>
          <p:cNvSpPr txBox="1">
            <a:spLocks noGrp="1"/>
          </p:cNvSpPr>
          <p:nvPr>
            <p:ph type="subTitle" idx="1"/>
          </p:nvPr>
        </p:nvSpPr>
        <p:spPr>
          <a:xfrm>
            <a:off x="3208500" y="2808200"/>
            <a:ext cx="5782800" cy="908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19050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Mindkét program jelentős pozitív hatást gyakorolt a résztvevők szakmai és személyes kompetenciáira, eltérő, de egyaránt értékes módon támogatták a fejlődést.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5"/>
          <p:cNvSpPr txBox="1">
            <a:spLocks noGrp="1"/>
          </p:cNvSpPr>
          <p:nvPr>
            <p:ph type="title"/>
          </p:nvPr>
        </p:nvSpPr>
        <p:spPr>
          <a:xfrm>
            <a:off x="1182425" y="1272150"/>
            <a:ext cx="6131100" cy="3249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Köszönöm a figyelmet!</a:t>
            </a:r>
            <a:endParaRPr/>
          </a:p>
        </p:txBody>
      </p:sp>
      <p:sp>
        <p:nvSpPr>
          <p:cNvPr id="331" name="Google Shape;331;p35"/>
          <p:cNvSpPr/>
          <p:nvPr/>
        </p:nvSpPr>
        <p:spPr>
          <a:xfrm rot="-1095">
            <a:off x="3708785" y="1144673"/>
            <a:ext cx="942000" cy="3048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"/>
          <p:cNvSpPr/>
          <p:nvPr/>
        </p:nvSpPr>
        <p:spPr>
          <a:xfrm>
            <a:off x="655350" y="1603300"/>
            <a:ext cx="7833300" cy="2433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230" name="Google Shape;230;p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A mérés bemutatása</a:t>
            </a:r>
            <a:endParaRPr b="0"/>
          </a:p>
        </p:txBody>
      </p:sp>
      <p:graphicFrame>
        <p:nvGraphicFramePr>
          <p:cNvPr id="231" name="Google Shape;231;p2"/>
          <p:cNvGraphicFramePr/>
          <p:nvPr/>
        </p:nvGraphicFramePr>
        <p:xfrm>
          <a:off x="655338" y="13975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{018C1065-31FC-48AD-9D88-766CE7C77876}</a:tableStyleId>
              </a:tblPr>
              <a:tblGrid>
                <a:gridCol w="275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 kérdőív célja: </a:t>
                      </a: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Az Erasmus+ szakmai mobilitás milyen hatással volt a résztvevő diákok szakmai, nyelvi és személyes kompetenciájára.</a:t>
                      </a: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Kitöltés:</a:t>
                      </a: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 alkalommal, a mobilitás előtt és után</a:t>
                      </a: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Kérdések: </a:t>
                      </a: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 kérdés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1–5 skálán mérték a tanulók önértékelt kompetenciaszintjét.</a:t>
                      </a:r>
                      <a:endParaRPr/>
                    </a:p>
                    <a:p>
                      <a:pPr marL="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300" b="1">
                          <a:solidFill>
                            <a:schemeClr val="dk1"/>
                          </a:solidFill>
                          <a:latin typeface="Aref Ruqaa"/>
                          <a:ea typeface="Aref Ruqaa"/>
                          <a:cs typeface="Aref Ruqaa"/>
                          <a:sym typeface="Aref Ruqaa"/>
                        </a:rPr>
                        <a:t>Módszertan: </a:t>
                      </a:r>
                      <a:endParaRPr sz="1300" b="1" u="sng" strike="noStrike" cap="none">
                        <a:solidFill>
                          <a:schemeClr val="dk1"/>
                        </a:solidFill>
                        <a:latin typeface="Aref Ruqaa"/>
                        <a:ea typeface="Aref Ruqaa"/>
                        <a:cs typeface="Aref Ruqaa"/>
                        <a:sym typeface="Aref Ruqaa"/>
                      </a:endParaRPr>
                    </a:p>
                  </a:txBody>
                  <a:tcPr marL="91425" marR="91425" marT="91425" marB="91425">
                    <a:lnL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Átlagértékek, melyek mutatják a mobilitás fejlesztő hatását és a kompetenciákban bekövetkező változásokat.</a:t>
                      </a: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2" name="Google Shape;232;p2"/>
          <p:cNvSpPr/>
          <p:nvPr/>
        </p:nvSpPr>
        <p:spPr>
          <a:xfrm rot="-1600748">
            <a:off x="7657218" y="3151577"/>
            <a:ext cx="1280196" cy="304821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2863" dist="28575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"/>
          <p:cNvSpPr txBox="1">
            <a:spLocks noGrp="1"/>
          </p:cNvSpPr>
          <p:nvPr>
            <p:ph type="subTitle" idx="1"/>
          </p:nvPr>
        </p:nvSpPr>
        <p:spPr>
          <a:xfrm>
            <a:off x="3225075" y="1215388"/>
            <a:ext cx="5254500" cy="4395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19050" dir="786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5"/>
          <p:cNvSpPr/>
          <p:nvPr/>
        </p:nvSpPr>
        <p:spPr>
          <a:xfrm rot="-654">
            <a:off x="1351121" y="1215546"/>
            <a:ext cx="1576500" cy="3048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63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5"/>
          <p:cNvSpPr/>
          <p:nvPr/>
        </p:nvSpPr>
        <p:spPr>
          <a:xfrm rot="-1017">
            <a:off x="455" y="983702"/>
            <a:ext cx="6087300" cy="3176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28575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5"/>
          <p:cNvSpPr txBox="1"/>
          <p:nvPr/>
        </p:nvSpPr>
        <p:spPr>
          <a:xfrm>
            <a:off x="1377450" y="1611925"/>
            <a:ext cx="4293600" cy="13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242" name="Google Shape;242;p5"/>
          <p:cNvSpPr txBox="1">
            <a:spLocks noGrp="1"/>
          </p:cNvSpPr>
          <p:nvPr>
            <p:ph type="title"/>
          </p:nvPr>
        </p:nvSpPr>
        <p:spPr>
          <a:xfrm>
            <a:off x="341100" y="1520500"/>
            <a:ext cx="5406000" cy="20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Törökországi eredmények</a:t>
            </a:r>
            <a:endParaRPr/>
          </a:p>
        </p:txBody>
      </p:sp>
      <p:sp>
        <p:nvSpPr>
          <p:cNvPr id="243" name="Google Shape;243;p5"/>
          <p:cNvSpPr/>
          <p:nvPr/>
        </p:nvSpPr>
        <p:spPr>
          <a:xfrm rot="654">
            <a:off x="1023066" y="819013"/>
            <a:ext cx="1576500" cy="3048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2863" dist="28575" dir="7740000" algn="bl" rotWithShape="0">
              <a:srgbClr val="000000">
                <a:alpha val="5019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e2e1ea52d9_1_8"/>
          <p:cNvSpPr txBox="1">
            <a:spLocks noGrp="1"/>
          </p:cNvSpPr>
          <p:nvPr>
            <p:ph type="subTitle" idx="2"/>
          </p:nvPr>
        </p:nvSpPr>
        <p:spPr>
          <a:xfrm>
            <a:off x="161150" y="447825"/>
            <a:ext cx="8499300" cy="461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49" name="Google Shape;249;g3e2e1ea52d9_1_8"/>
          <p:cNvGraphicFramePr/>
          <p:nvPr/>
        </p:nvGraphicFramePr>
        <p:xfrm>
          <a:off x="630088" y="735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{9E50C7C4-49A9-465A-92C9-EBC253A3FB23}</a:tableStyleId>
              </a:tblPr>
              <a:tblGrid>
                <a:gridCol w="3207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3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Kompetenciaterület</a:t>
                      </a:r>
                      <a:endParaRPr sz="11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Program előtt</a:t>
                      </a:r>
                      <a:endParaRPr sz="11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Program után</a:t>
                      </a:r>
                      <a:endParaRPr sz="11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Változás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Idegen nyelvi kommunikáció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4,13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4,63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+0,51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Problémamegoldás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4,38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4,74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+0,36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Vendégkommunikáció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4,61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4,95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+0,34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Csapatmunka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4,69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4,84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+0,15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Alkalmazkodóképesség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4,72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4,84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+0,12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Felelősségteljes munkavégzés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4,88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4,95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+0,07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Önálló munkavégzés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4,81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4,84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+0,03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Kulturális nyitottság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4,92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4,95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+0,03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Program szakmai hasznossága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4,94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4,63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−0,31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50" name="Google Shape;250;g3e2e1ea52d9_1_8"/>
          <p:cNvSpPr/>
          <p:nvPr/>
        </p:nvSpPr>
        <p:spPr>
          <a:xfrm rot="588">
            <a:off x="732725" y="258200"/>
            <a:ext cx="5258700" cy="3858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2863" dist="28575" dir="7740000" algn="bl" rotWithShape="0">
              <a:srgbClr val="000000">
                <a:alpha val="5019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3e2e1ea52d9_1_8"/>
          <p:cNvSpPr txBox="1"/>
          <p:nvPr/>
        </p:nvSpPr>
        <p:spPr>
          <a:xfrm>
            <a:off x="732725" y="175550"/>
            <a:ext cx="60081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 🇹🇷   T</a:t>
            </a:r>
            <a:r>
              <a:rPr lang="en" sz="1800" b="1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örökországi mobilitás - összesített eredmények</a:t>
            </a:r>
            <a:endParaRPr sz="1800" b="1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Az eredmények értelmezése</a:t>
            </a:r>
            <a:endParaRPr b="0"/>
          </a:p>
        </p:txBody>
      </p:sp>
      <p:sp>
        <p:nvSpPr>
          <p:cNvPr id="257" name="Google Shape;257;p6"/>
          <p:cNvSpPr txBox="1">
            <a:spLocks noGrp="1"/>
          </p:cNvSpPr>
          <p:nvPr>
            <p:ph type="subTitle" idx="1"/>
          </p:nvPr>
        </p:nvSpPr>
        <p:spPr>
          <a:xfrm>
            <a:off x="4912050" y="1584325"/>
            <a:ext cx="3924300" cy="3236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500" b="1">
                <a:latin typeface="Times New Roman"/>
                <a:ea typeface="Times New Roman"/>
                <a:cs typeface="Times New Roman"/>
                <a:sym typeface="Times New Roman"/>
              </a:rPr>
              <a:t>A szakmai fejlődés megítélésének enyhe csökkenése (4,94 -4,63)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-"/>
            </a:pPr>
            <a:r>
              <a:rPr lang="en" sz="1500" b="1">
                <a:latin typeface="Times New Roman"/>
                <a:ea typeface="Times New Roman"/>
                <a:cs typeface="Times New Roman"/>
                <a:sym typeface="Times New Roman"/>
              </a:rPr>
              <a:t>Program előtti idealizált várakozások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-"/>
            </a:pPr>
            <a:r>
              <a:rPr lang="en" sz="1500" b="1">
                <a:latin typeface="Times New Roman"/>
                <a:ea typeface="Times New Roman"/>
                <a:cs typeface="Times New Roman"/>
                <a:sym typeface="Times New Roman"/>
              </a:rPr>
              <a:t>Program után reálisabb megítélés saját fejlődésüket és a szakmai kihívásokat illetően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Times New Roman"/>
                <a:ea typeface="Times New Roman"/>
                <a:cs typeface="Times New Roman"/>
                <a:sym typeface="Times New Roman"/>
              </a:rPr>
              <a:t>Szöveges visszajelzések alapján a diákok: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-"/>
            </a:pPr>
            <a:r>
              <a:rPr lang="en" sz="1500" b="1">
                <a:latin typeface="Times New Roman"/>
                <a:ea typeface="Times New Roman"/>
                <a:cs typeface="Times New Roman"/>
                <a:sym typeface="Times New Roman"/>
              </a:rPr>
              <a:t> nyelvi készségek, a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-"/>
            </a:pPr>
            <a:r>
              <a:rPr lang="en" sz="1500" b="1">
                <a:latin typeface="Times New Roman"/>
                <a:ea typeface="Times New Roman"/>
                <a:cs typeface="Times New Roman"/>
                <a:sym typeface="Times New Roman"/>
              </a:rPr>
              <a:t>az önállóság, 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-"/>
            </a:pPr>
            <a:r>
              <a:rPr lang="en" sz="1500" b="1">
                <a:latin typeface="Times New Roman"/>
                <a:ea typeface="Times New Roman"/>
                <a:cs typeface="Times New Roman"/>
                <a:sym typeface="Times New Roman"/>
              </a:rPr>
              <a:t>a rugalmasság 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-"/>
            </a:pPr>
            <a:r>
              <a:rPr lang="en" sz="1500" b="1">
                <a:latin typeface="Times New Roman"/>
                <a:ea typeface="Times New Roman"/>
                <a:cs typeface="Times New Roman"/>
                <a:sym typeface="Times New Roman"/>
              </a:rPr>
              <a:t>és a szakmai magabiztosság fejlődését emelték ki. 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8" name="Google Shape;258;p6"/>
          <p:cNvSpPr txBox="1">
            <a:spLocks noGrp="1"/>
          </p:cNvSpPr>
          <p:nvPr>
            <p:ph type="subTitle" idx="2"/>
          </p:nvPr>
        </p:nvSpPr>
        <p:spPr>
          <a:xfrm>
            <a:off x="820625" y="1584325"/>
            <a:ext cx="3515100" cy="3236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AutoNum type="arabicPeriod"/>
            </a:pPr>
            <a:r>
              <a:rPr lang="en" sz="1500" b="1">
                <a:latin typeface="Times New Roman"/>
                <a:ea typeface="Times New Roman"/>
                <a:cs typeface="Times New Roman"/>
                <a:sym typeface="Times New Roman"/>
              </a:rPr>
              <a:t>A legnagyobb fejlődés: idegen nyelvi kommunikáció (+0,51  +12%)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AutoNum type="arabicPeriod"/>
            </a:pPr>
            <a:r>
              <a:rPr lang="en" sz="1500" b="1">
                <a:latin typeface="Times New Roman"/>
                <a:ea typeface="Times New Roman"/>
                <a:cs typeface="Times New Roman"/>
                <a:sym typeface="Times New Roman"/>
              </a:rPr>
              <a:t>Jelentős fejlődés a problémamegoldásban (+0,36)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500"/>
              <a:buFont typeface="Times New Roman"/>
              <a:buAutoNum type="arabicPeriod"/>
            </a:pPr>
            <a:r>
              <a:rPr lang="en" sz="1500" b="1">
                <a:latin typeface="Times New Roman"/>
                <a:ea typeface="Times New Roman"/>
                <a:cs typeface="Times New Roman"/>
                <a:sym typeface="Times New Roman"/>
              </a:rPr>
              <a:t>Vendégkommunikáció és szakmai magabiztosság fejlődése (+0,34)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9" name="Google Shape;259;p6"/>
          <p:cNvSpPr/>
          <p:nvPr/>
        </p:nvSpPr>
        <p:spPr>
          <a:xfrm rot="-341388">
            <a:off x="1517489" y="1453828"/>
            <a:ext cx="904758" cy="305138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6"/>
          <p:cNvSpPr/>
          <p:nvPr/>
        </p:nvSpPr>
        <p:spPr>
          <a:xfrm rot="197090">
            <a:off x="5950458" y="1453903"/>
            <a:ext cx="1162310" cy="304997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7"/>
          <p:cNvSpPr txBox="1">
            <a:spLocks noGrp="1"/>
          </p:cNvSpPr>
          <p:nvPr>
            <p:ph type="subTitle" idx="1"/>
          </p:nvPr>
        </p:nvSpPr>
        <p:spPr>
          <a:xfrm>
            <a:off x="832525" y="1785625"/>
            <a:ext cx="3694500" cy="23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 b="1"/>
              <a:t>Írországi eredmények </a:t>
            </a:r>
            <a:endParaRPr sz="1900" b="1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 b="1"/>
              <a:t>Dublin  Erasmus+ mobilitás</a:t>
            </a:r>
            <a:endParaRPr sz="1900" b="1"/>
          </a:p>
        </p:txBody>
      </p:sp>
      <p:sp>
        <p:nvSpPr>
          <p:cNvPr id="266" name="Google Shape;266;p7"/>
          <p:cNvSpPr/>
          <p:nvPr/>
        </p:nvSpPr>
        <p:spPr>
          <a:xfrm rot="-1095">
            <a:off x="2058659" y="1161023"/>
            <a:ext cx="942000" cy="3048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2863" dist="28575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7025" y="1562225"/>
            <a:ext cx="3949850" cy="296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e2e1ea52d9_1_49"/>
          <p:cNvSpPr txBox="1">
            <a:spLocks noGrp="1"/>
          </p:cNvSpPr>
          <p:nvPr>
            <p:ph type="subTitle" idx="2"/>
          </p:nvPr>
        </p:nvSpPr>
        <p:spPr>
          <a:xfrm>
            <a:off x="161150" y="447825"/>
            <a:ext cx="8499300" cy="461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73" name="Google Shape;273;g3e2e1ea52d9_1_49"/>
          <p:cNvGraphicFramePr/>
          <p:nvPr/>
        </p:nvGraphicFramePr>
        <p:xfrm>
          <a:off x="630088" y="735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{9E50C7C4-49A9-465A-92C9-EBC253A3FB23}</a:tableStyleId>
              </a:tblPr>
              <a:tblGrid>
                <a:gridCol w="3207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3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1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Kompetenciaterület</a:t>
                      </a:r>
                      <a:endParaRPr sz="11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Program előtt</a:t>
                      </a:r>
                      <a:endParaRPr sz="11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Program után</a:t>
                      </a:r>
                      <a:endParaRPr sz="11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Változás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Idegen nyelvi kommunikáció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3,81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4,67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+0,85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Vendégkommunikáció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3,94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4,67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+0,73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Problémamegoldás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3,94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4,58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+0,64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Felelősségteljes munkavégzés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4,38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4,83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+0,45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Önálló munkavégzés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4,50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4,92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+0,42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Csapatmunka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4,44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4,75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+0,31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Alkalmazkodóképesség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4,38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4,67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+0,29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Kulturális nyitottság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4,69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4,92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+0,23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Program szakmai hasznossága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4,81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4,58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−0,23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74" name="Google Shape;274;g3e2e1ea52d9_1_49"/>
          <p:cNvSpPr/>
          <p:nvPr/>
        </p:nvSpPr>
        <p:spPr>
          <a:xfrm rot="588">
            <a:off x="732725" y="258200"/>
            <a:ext cx="5258700" cy="3858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2863" dist="28575" dir="7740000" algn="bl" rotWithShape="0">
              <a:srgbClr val="000000">
                <a:alpha val="5019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3e2e1ea52d9_1_49"/>
          <p:cNvSpPr txBox="1"/>
          <p:nvPr/>
        </p:nvSpPr>
        <p:spPr>
          <a:xfrm>
            <a:off x="732725" y="216650"/>
            <a:ext cx="60081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  🇮🇪   Írországi </a:t>
            </a:r>
            <a:r>
              <a:rPr lang="en" sz="1800" b="1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 mobilitás - összesített eredmények</a:t>
            </a:r>
            <a:endParaRPr sz="1800" b="1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226400" y="1439700"/>
            <a:ext cx="6691200" cy="14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b="1"/>
              <a:t>Kiemelkedő fejlődés az idegen nyelvi kommunikáció területén  (3,81-4,67, +22%)</a:t>
            </a:r>
            <a:endParaRPr sz="1600" b="1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b="1"/>
              <a:t>Jelentős fejlődés a vendégekkel való kommunikációban (3,94-4,67, +19%)</a:t>
            </a:r>
            <a:endParaRPr sz="1600" b="1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b="1">
                <a:latin typeface="Arial"/>
                <a:ea typeface="Arial"/>
                <a:cs typeface="Arial"/>
                <a:sym typeface="Arial"/>
              </a:rPr>
              <a:t>Fejlődés a problémamegoldó képességben (3,94 - 4,58, +16%)</a:t>
            </a:r>
            <a:endParaRPr sz="1600" b="1"/>
          </a:p>
        </p:txBody>
      </p:sp>
      <p:sp>
        <p:nvSpPr>
          <p:cNvPr id="281" name="Google Shape;281;p13"/>
          <p:cNvSpPr txBox="1">
            <a:spLocks noGrp="1"/>
          </p:cNvSpPr>
          <p:nvPr>
            <p:ph type="title"/>
          </p:nvPr>
        </p:nvSpPr>
        <p:spPr>
          <a:xfrm>
            <a:off x="2015300" y="3107400"/>
            <a:ext cx="5213700" cy="6525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19050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400"/>
              <a:t>Az önálló munkavégzés (+0,42) és a felelősségteljes munkavégzés (+0,45) területén is pozitív változás figyelhető meg.</a:t>
            </a:r>
            <a:endParaRPr sz="1400" b="0"/>
          </a:p>
        </p:txBody>
      </p:sp>
      <p:sp>
        <p:nvSpPr>
          <p:cNvPr id="282" name="Google Shape;282;p13"/>
          <p:cNvSpPr/>
          <p:nvPr/>
        </p:nvSpPr>
        <p:spPr>
          <a:xfrm rot="2827778">
            <a:off x="324638" y="3801758"/>
            <a:ext cx="1158829" cy="304633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3"/>
          <p:cNvSpPr/>
          <p:nvPr/>
        </p:nvSpPr>
        <p:spPr>
          <a:xfrm rot="2827778">
            <a:off x="7617813" y="965508"/>
            <a:ext cx="1158829" cy="304633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740000" algn="bl" rotWithShape="0">
              <a:srgbClr val="000000">
                <a:alpha val="5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5"/>
          <p:cNvSpPr txBox="1">
            <a:spLocks noGrp="1"/>
          </p:cNvSpPr>
          <p:nvPr>
            <p:ph type="title"/>
          </p:nvPr>
        </p:nvSpPr>
        <p:spPr>
          <a:xfrm>
            <a:off x="838950" y="1029475"/>
            <a:ext cx="3146100" cy="26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/>
              <a:t>Többen kiemelték, hogy a külföldi környezet segítette őket a komfortzónából való kilépésben és az önbizalom növekedésében.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1800"/>
          </a:p>
        </p:txBody>
      </p:sp>
      <p:sp>
        <p:nvSpPr>
          <p:cNvPr id="289" name="Google Shape;289;p15"/>
          <p:cNvSpPr/>
          <p:nvPr/>
        </p:nvSpPr>
        <p:spPr>
          <a:xfrm>
            <a:off x="1838651" y="387088"/>
            <a:ext cx="1534200" cy="3048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74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4600" y="769375"/>
            <a:ext cx="4255200" cy="319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est Tourist Attractions in the World by Slidesgo">
  <a:themeElements>
    <a:clrScheme name="Simple Light">
      <a:dk1>
        <a:srgbClr val="265237"/>
      </a:dk1>
      <a:lt1>
        <a:srgbClr val="F6F3EB"/>
      </a:lt1>
      <a:dk2>
        <a:srgbClr val="D4E7DF"/>
      </a:dk2>
      <a:lt2>
        <a:srgbClr val="F5E492"/>
      </a:lt2>
      <a:accent1>
        <a:srgbClr val="E2816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652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520</Words>
  <Application>Microsoft Office PowerPoint</Application>
  <PresentationFormat>Diavetítés a képernyőre (16:9 oldalarány)</PresentationFormat>
  <Paragraphs>141</Paragraphs>
  <Slides>14</Slides>
  <Notes>14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2" baseType="lpstr">
      <vt:lpstr>Arial</vt:lpstr>
      <vt:lpstr>Times New Roman</vt:lpstr>
      <vt:lpstr>Aref Ruqaa</vt:lpstr>
      <vt:lpstr>Bebas Neue</vt:lpstr>
      <vt:lpstr>Nunito Light</vt:lpstr>
      <vt:lpstr>Antic Didone</vt:lpstr>
      <vt:lpstr>Actor</vt:lpstr>
      <vt:lpstr>Best Tourist Attractions in the World by Slidesgo</vt:lpstr>
      <vt:lpstr>Törökország - Írország  Szakmai gyakorlatok hatásvizsgálata</vt:lpstr>
      <vt:lpstr>A mérés bemutatása</vt:lpstr>
      <vt:lpstr>Törökországi eredmények</vt:lpstr>
      <vt:lpstr>PowerPoint-bemutató</vt:lpstr>
      <vt:lpstr>Az eredmények értelmezése</vt:lpstr>
      <vt:lpstr>PowerPoint-bemutató</vt:lpstr>
      <vt:lpstr>PowerPoint-bemutató</vt:lpstr>
      <vt:lpstr>Az önálló munkavégzés (+0,42) és a felelősségteljes munkavégzés (+0,45) területén is pozitív változás figyelhető meg.</vt:lpstr>
      <vt:lpstr>Többen kiemelték, hogy a külföldi környezet segítette őket a komfortzónából való kilépésben és az önbizalom növekedésében.   </vt:lpstr>
      <vt:lpstr>Legérdekesebb különbségek</vt:lpstr>
      <vt:lpstr>PowerPoint-bemutató</vt:lpstr>
      <vt:lpstr>A picture is worth a thousand words</vt:lpstr>
      <vt:lpstr>A nemzetközi szakmai gyakorlat hatékonyan támogatja a tanulók munkaerőpiaci kompetenciáinak fejlődését és személyes fejlődését.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Törökország - Írország  Szakmai gyakorlatok hatásvizsgálata</dc:title>
  <dc:creator>Prém Angéla</dc:creator>
  <cp:lastModifiedBy>Prém Angéla</cp:lastModifiedBy>
  <cp:revision>1</cp:revision>
  <dcterms:modified xsi:type="dcterms:W3CDTF">2026-05-20T16:34:52Z</dcterms:modified>
</cp:coreProperties>
</file>