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2" r:id="rId7"/>
    <p:sldId id="260" r:id="rId8"/>
    <p:sldId id="261" r:id="rId9"/>
    <p:sldId id="263" r:id="rId10"/>
    <p:sldId id="265" r:id="rId11"/>
    <p:sldId id="264" r:id="rId12"/>
    <p:sldId id="267" r:id="rId13"/>
    <p:sldId id="271" r:id="rId14"/>
    <p:sldId id="266" r:id="rId15"/>
    <p:sldId id="270" r:id="rId1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5BB5-0F96-49C9-914E-6045E24395C6}" type="datetimeFigureOut">
              <a:rPr lang="hu-HU" smtClean="0"/>
              <a:t>2026. 05. 20.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6CD7-74DC-471E-84B7-FEA7D4A28E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985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5BB5-0F96-49C9-914E-6045E24395C6}" type="datetimeFigureOut">
              <a:rPr lang="hu-HU" smtClean="0"/>
              <a:t>2026. 05. 20.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6CD7-74DC-471E-84B7-FEA7D4A28E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7680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5BB5-0F96-49C9-914E-6045E24395C6}" type="datetimeFigureOut">
              <a:rPr lang="hu-HU" smtClean="0"/>
              <a:t>2026. 05. 20.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6CD7-74DC-471E-84B7-FEA7D4A28E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328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5BB5-0F96-49C9-914E-6045E24395C6}" type="datetimeFigureOut">
              <a:rPr lang="hu-HU" smtClean="0"/>
              <a:t>2026. 05. 20.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6CD7-74DC-471E-84B7-FEA7D4A28E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0019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5BB5-0F96-49C9-914E-6045E24395C6}" type="datetimeFigureOut">
              <a:rPr lang="hu-HU" smtClean="0"/>
              <a:t>2026. 05. 20.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6CD7-74DC-471E-84B7-FEA7D4A28E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0974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5BB5-0F96-49C9-914E-6045E24395C6}" type="datetimeFigureOut">
              <a:rPr lang="hu-HU" smtClean="0"/>
              <a:t>2026. 05. 20.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6CD7-74DC-471E-84B7-FEA7D4A28E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5041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5BB5-0F96-49C9-914E-6045E24395C6}" type="datetimeFigureOut">
              <a:rPr lang="hu-HU" smtClean="0"/>
              <a:t>2026. 05. 20.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6CD7-74DC-471E-84B7-FEA7D4A28E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320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5BB5-0F96-49C9-914E-6045E24395C6}" type="datetimeFigureOut">
              <a:rPr lang="hu-HU" smtClean="0"/>
              <a:t>2026. 05. 20.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6CD7-74DC-471E-84B7-FEA7D4A28E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627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5BB5-0F96-49C9-914E-6045E24395C6}" type="datetimeFigureOut">
              <a:rPr lang="hu-HU" smtClean="0"/>
              <a:t>2026. 05. 20.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6CD7-74DC-471E-84B7-FEA7D4A28E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949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5BB5-0F96-49C9-914E-6045E24395C6}" type="datetimeFigureOut">
              <a:rPr lang="hu-HU" smtClean="0"/>
              <a:t>2026. 05. 20.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6CD7-74DC-471E-84B7-FEA7D4A28E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098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5BB5-0F96-49C9-914E-6045E24395C6}" type="datetimeFigureOut">
              <a:rPr lang="hu-HU" smtClean="0"/>
              <a:t>2026. 05. 20.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6CD7-74DC-471E-84B7-FEA7D4A28E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1477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C5BB5-0F96-49C9-914E-6045E24395C6}" type="datetimeFigureOut">
              <a:rPr lang="hu-HU" smtClean="0"/>
              <a:t>2026. 05. 20.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B6CD7-74DC-471E-84B7-FEA7D4A28E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456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ERASMUS - TÖRÖKORSZÁG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DSZC BETHLEN GÁBOR </a:t>
            </a:r>
          </a:p>
          <a:p>
            <a:r>
              <a:rPr lang="hu-HU" dirty="0"/>
              <a:t>KÖZGAZDASÁGI TECHNIKUM ÉS KOLLÉGIUM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5" y="295031"/>
            <a:ext cx="2391063" cy="217398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525" y="724796"/>
            <a:ext cx="3486150" cy="131445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87" y="4578350"/>
            <a:ext cx="195262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43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0875" y="670875"/>
            <a:ext cx="3352800" cy="2011051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1491" y="729560"/>
            <a:ext cx="3338945" cy="187982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4385" y="726492"/>
            <a:ext cx="3342540" cy="188955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1898" y="538806"/>
            <a:ext cx="3342539" cy="226493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6016" y="639618"/>
            <a:ext cx="3338946" cy="205970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74201" y="621143"/>
            <a:ext cx="3338942" cy="209665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7077" y="4099875"/>
            <a:ext cx="3505198" cy="201105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1432" y="4158198"/>
            <a:ext cx="3519058" cy="188054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7866" y="4118220"/>
            <a:ext cx="3519061" cy="1956914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8503" y="3969077"/>
            <a:ext cx="3519060" cy="2255199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9837" y="4071150"/>
            <a:ext cx="3520854" cy="2049261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82348" y="4046555"/>
            <a:ext cx="3522648" cy="209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18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1115" y="951114"/>
            <a:ext cx="4352925" cy="2450696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97" y="-1"/>
            <a:ext cx="5837704" cy="329081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71855" y="1074580"/>
            <a:ext cx="3994727" cy="184556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3839" r="2341" b="21347"/>
          <a:stretch/>
        </p:blipFill>
        <p:spPr>
          <a:xfrm>
            <a:off x="2450697" y="2697018"/>
            <a:ext cx="3091122" cy="416098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2" t="33535" r="2144" b="34949"/>
          <a:stretch/>
        </p:blipFill>
        <p:spPr>
          <a:xfrm>
            <a:off x="0" y="4352925"/>
            <a:ext cx="2450696" cy="250507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8" t="32323" b="22155"/>
          <a:stretch/>
        </p:blipFill>
        <p:spPr>
          <a:xfrm>
            <a:off x="7860144" y="-9238"/>
            <a:ext cx="2522213" cy="330005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5" b="18922"/>
          <a:stretch/>
        </p:blipFill>
        <p:spPr>
          <a:xfrm>
            <a:off x="9120529" y="3290819"/>
            <a:ext cx="3071471" cy="356718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12" y="3300054"/>
            <a:ext cx="3573516" cy="355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26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56" y="0"/>
            <a:ext cx="5123244" cy="288438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168" y="4249716"/>
            <a:ext cx="4632832" cy="260828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874"/>
            <a:ext cx="5708073" cy="263712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4690" y="3512492"/>
            <a:ext cx="4576618" cy="211439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168" y="2456874"/>
            <a:ext cx="4648701" cy="199505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82" y="4781709"/>
            <a:ext cx="1557218" cy="207629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455" y="0"/>
            <a:ext cx="3519056" cy="2482900"/>
          </a:xfrm>
          <a:prstGeom prst="rect">
            <a:avLst/>
          </a:prstGeom>
        </p:spPr>
      </p:pic>
      <p:pic>
        <p:nvPicPr>
          <p:cNvPr id="16" name="Tartalom hely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55" y="2104386"/>
            <a:ext cx="2245995" cy="1264495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" y="4842524"/>
            <a:ext cx="3990111" cy="2015476"/>
          </a:xfrm>
          <a:prstGeom prst="rect">
            <a:avLst/>
          </a:prstGeom>
        </p:spPr>
      </p:pic>
      <p:pic>
        <p:nvPicPr>
          <p:cNvPr id="20" name="Tartalom helye 19"/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9456" y="367926"/>
            <a:ext cx="3186549" cy="2450696"/>
          </a:xfr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61"/>
          <a:stretch/>
        </p:blipFill>
        <p:spPr>
          <a:xfrm rot="5400000">
            <a:off x="1783495" y="240353"/>
            <a:ext cx="2179823" cy="165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56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" y="0"/>
            <a:ext cx="12195202" cy="6858000"/>
          </a:xfrm>
          <a:prstGeom prst="rect">
            <a:avLst/>
          </a:prstGeom>
        </p:spPr>
      </p:pic>
      <p:sp>
        <p:nvSpPr>
          <p:cNvPr id="7" name="Tartalom hely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4786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4097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04" y="-1"/>
            <a:ext cx="3810796" cy="214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64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</p:spTree>
    <p:extLst>
      <p:ext uri="{BB962C8B-B14F-4D97-AF65-F5344CB8AC3E}">
        <p14:creationId xmlns:p14="http://schemas.microsoft.com/office/powerpoint/2010/main" val="3381123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03628" y="1403628"/>
            <a:ext cx="5217947" cy="2410691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626" y="-10826"/>
            <a:ext cx="7983738" cy="368848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7713" y="1332977"/>
            <a:ext cx="4955309" cy="228935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7660"/>
            <a:ext cx="6883854" cy="318034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853" y="3677659"/>
            <a:ext cx="5374449" cy="318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00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 t="5820"/>
          <a:stretch/>
        </p:blipFill>
        <p:spPr>
          <a:xfrm>
            <a:off x="-73891" y="-83127"/>
            <a:ext cx="8916079" cy="4839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09" y="-9791"/>
            <a:ext cx="7361382" cy="461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40" y="3379044"/>
            <a:ext cx="46736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927" y="4269581"/>
            <a:ext cx="4257964" cy="2588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8945"/>
            <a:ext cx="3642010" cy="220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86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190" cy="6858000"/>
          </a:xfr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8326" y="1140693"/>
            <a:ext cx="4664366" cy="238298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17" y="4664367"/>
            <a:ext cx="4285673" cy="219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199" cy="6858000"/>
          </a:xfrm>
        </p:spPr>
      </p:pic>
    </p:spTree>
    <p:extLst>
      <p:ext uri="{BB962C8B-B14F-4D97-AF65-F5344CB8AC3E}">
        <p14:creationId xmlns:p14="http://schemas.microsoft.com/office/powerpoint/2010/main" val="3390282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21984" r="44121" b="3613"/>
          <a:stretch/>
        </p:blipFill>
        <p:spPr>
          <a:xfrm rot="5400000">
            <a:off x="-717535" y="731388"/>
            <a:ext cx="3864233" cy="2429164"/>
          </a:xfr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8" b="26826"/>
          <a:stretch/>
        </p:blipFill>
        <p:spPr>
          <a:xfrm>
            <a:off x="2872186" y="13853"/>
            <a:ext cx="6151418" cy="253076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8802" y="1844802"/>
            <a:ext cx="6858000" cy="3168396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6615" y="963648"/>
            <a:ext cx="4313383" cy="242843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57558"/>
            <a:ext cx="6096000" cy="3414296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24" y="2108375"/>
            <a:ext cx="4296080" cy="2993767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7" r="21885"/>
          <a:stretch/>
        </p:blipFill>
        <p:spPr>
          <a:xfrm rot="5400000">
            <a:off x="6289800" y="4017654"/>
            <a:ext cx="2540003" cy="316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55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190" cy="6858000"/>
          </a:xfrm>
        </p:spPr>
      </p:pic>
    </p:spTree>
    <p:extLst>
      <p:ext uri="{BB962C8B-B14F-4D97-AF65-F5344CB8AC3E}">
        <p14:creationId xmlns:p14="http://schemas.microsoft.com/office/powerpoint/2010/main" val="1418517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1" name="Tartalom helye 1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9383" r="15913" b="-269"/>
          <a:stretch/>
        </p:blipFill>
        <p:spPr>
          <a:xfrm>
            <a:off x="3177308" y="-13640"/>
            <a:ext cx="6012874" cy="3644350"/>
          </a:xfrm>
        </p:spPr>
      </p:pic>
      <p:pic>
        <p:nvPicPr>
          <p:cNvPr id="10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49993" y="1849992"/>
            <a:ext cx="6877293" cy="3177309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4872" r="5190"/>
          <a:stretch/>
        </p:blipFill>
        <p:spPr>
          <a:xfrm>
            <a:off x="3177308" y="3600474"/>
            <a:ext cx="6068291" cy="325752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15" y="-13641"/>
            <a:ext cx="4252886" cy="689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85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36138" y="1382116"/>
            <a:ext cx="5137977" cy="2373745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98472" y="1498473"/>
            <a:ext cx="6858000" cy="386105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055" y="-1"/>
            <a:ext cx="5957657" cy="275243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8682" y="3888428"/>
            <a:ext cx="4105564" cy="183358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254" y="4696051"/>
            <a:ext cx="2881745" cy="216194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147" y="2133600"/>
            <a:ext cx="4150069" cy="311255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148" y="4621231"/>
            <a:ext cx="4150298" cy="223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6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10</Words>
  <Application>Microsoft Office PowerPoint</Application>
  <PresentationFormat>Szélesvásznú</PresentationFormat>
  <Paragraphs>3</Paragraphs>
  <Slides>15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Office-téma</vt:lpstr>
      <vt:lpstr>ERASMUS - TÖRÖKORSZÁG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Lenovo</dc:creator>
  <cp:lastModifiedBy>Prém Angéla</cp:lastModifiedBy>
  <cp:revision>37</cp:revision>
  <dcterms:created xsi:type="dcterms:W3CDTF">2026-05-20T09:50:57Z</dcterms:created>
  <dcterms:modified xsi:type="dcterms:W3CDTF">2026-05-20T16:46:35Z</dcterms:modified>
</cp:coreProperties>
</file>