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jJP628GjhfIMIakaojzvKLRq3c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f68f5e138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f68f5e138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f68f5e1382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g2f68f5e1382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f68f5e1382_3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2f68f5e1382_3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f682ceb95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f682ceb95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f68f5e1382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2f68f5e1382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f7584ffc5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2f7584ffc5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f7584ffc5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2f7584ffc5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f7584ffc5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g2f7584ffc5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f7584ffc5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g2f7584ffc5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f68f5e138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2f68f5e138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"/>
          <p:cNvSpPr txBox="1">
            <a:spLocks noGrp="1"/>
          </p:cNvSpPr>
          <p:nvPr>
            <p:ph type="ctrTitle"/>
          </p:nvPr>
        </p:nvSpPr>
        <p:spPr>
          <a:xfrm>
            <a:off x="457200" y="2113635"/>
            <a:ext cx="8229600" cy="14004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E6F2"/>
              </a:buClr>
              <a:buSzPts val="3600"/>
              <a:buFont typeface="Calibri"/>
              <a:buNone/>
              <a:defRPr sz="3600">
                <a:solidFill>
                  <a:srgbClr val="00E6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subTitle" idx="1"/>
          </p:nvPr>
        </p:nvSpPr>
        <p:spPr>
          <a:xfrm>
            <a:off x="457200" y="3515539"/>
            <a:ext cx="8229600" cy="125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0" i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pic>
        <p:nvPicPr>
          <p:cNvPr id="75" name="Google Shape;75;p14" descr="E:\websites\free-power-point-templates\2012\logos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08475" y="2326213"/>
            <a:ext cx="1463784" cy="526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457200" y="281175"/>
            <a:ext cx="8246070" cy="76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E6F2"/>
              </a:buClr>
              <a:buSzPts val="3600"/>
              <a:buFont typeface="Calibri"/>
              <a:buNone/>
              <a:defRPr sz="3600">
                <a:solidFill>
                  <a:srgbClr val="00E6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448965" y="1502816"/>
            <a:ext cx="8246070" cy="326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chemeClr val="dk1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solidFill>
                  <a:schemeClr val="dk1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57200" y="302390"/>
            <a:ext cx="5947260" cy="76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E6F2"/>
              </a:buClr>
              <a:buSzPts val="3600"/>
              <a:buFont typeface="Calibri"/>
              <a:buNone/>
              <a:defRPr sz="3600">
                <a:solidFill>
                  <a:srgbClr val="00E6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457201" y="1123558"/>
            <a:ext cx="5947260" cy="3576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Char char="–"/>
              <a:defRPr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  <a:defRPr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  <p:sp>
        <p:nvSpPr>
          <p:cNvPr id="11" name="Google Shape;11;p4"/>
          <p:cNvSpPr txBox="1"/>
          <p:nvPr/>
        </p:nvSpPr>
        <p:spPr>
          <a:xfrm>
            <a:off x="-9150" y="5213747"/>
            <a:ext cx="83896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" sz="14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This presentation uses a free template provided by FPPT.com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hu" sz="14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www.free-power-point-templates.com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627222" y="10852"/>
            <a:ext cx="2396886" cy="124750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"/>
          <p:cNvSpPr txBox="1">
            <a:spLocks noGrp="1"/>
          </p:cNvSpPr>
          <p:nvPr>
            <p:ph type="ctrTitle"/>
          </p:nvPr>
        </p:nvSpPr>
        <p:spPr>
          <a:xfrm>
            <a:off x="457200" y="468875"/>
            <a:ext cx="3109200" cy="25583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u" b="1"/>
              <a:t>Disszemináció</a:t>
            </a:r>
            <a:br>
              <a:rPr lang="hu" b="1"/>
            </a:br>
            <a:r>
              <a:rPr lang="hu" b="1"/>
              <a:t>ETI-MALTA</a:t>
            </a:r>
            <a:endParaRPr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hu" sz="2200" b="1"/>
              <a:t>2024.07.07-2024.07.14.</a:t>
            </a:r>
            <a:endParaRPr sz="2200" b="1"/>
          </a:p>
        </p:txBody>
      </p:sp>
      <p:pic>
        <p:nvPicPr>
          <p:cNvPr id="81" name="Google Shape;8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7036" y="-1"/>
            <a:ext cx="5146964" cy="321417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"/>
          <p:cNvSpPr txBox="1"/>
          <p:nvPr/>
        </p:nvSpPr>
        <p:spPr>
          <a:xfrm>
            <a:off x="3719995" y="2922333"/>
            <a:ext cx="5424000" cy="2678100"/>
          </a:xfrm>
          <a:prstGeom prst="rect">
            <a:avLst/>
          </a:prstGeom>
          <a:solidFill>
            <a:srgbClr val="14182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" sz="2400" b="1">
                <a:solidFill>
                  <a:srgbClr val="2BFFF0"/>
                </a:solidFill>
              </a:rPr>
              <a:t>Ficzere Petra</a:t>
            </a:r>
            <a:endParaRPr sz="2400" b="1" i="0" u="none" strike="noStrike" cap="none">
              <a:solidFill>
                <a:srgbClr val="2BFF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" sz="2400" b="1">
                <a:solidFill>
                  <a:srgbClr val="2BFFF0"/>
                </a:solidFill>
              </a:rPr>
              <a:t>CLIL Technology and ICT Tools for Teachers Working with CLIL</a:t>
            </a:r>
            <a:endParaRPr sz="2200" b="1" i="0" u="none" strike="noStrike" cap="none">
              <a:solidFill>
                <a:srgbClr val="2BFF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2BFF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" sz="2400" b="1">
                <a:solidFill>
                  <a:srgbClr val="2BFFF0"/>
                </a:solidFill>
              </a:rPr>
              <a:t>Kiss Beáta</a:t>
            </a:r>
            <a:endParaRPr sz="2400" b="1" i="0" u="none" strike="noStrike" cap="none">
              <a:solidFill>
                <a:srgbClr val="2BFF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" sz="2400" b="1">
                <a:solidFill>
                  <a:srgbClr val="00E6F2"/>
                </a:solidFill>
                <a:latin typeface="Calibri"/>
                <a:ea typeface="Calibri"/>
                <a:cs typeface="Calibri"/>
                <a:sym typeface="Calibri"/>
              </a:rPr>
              <a:t>Boost your ICT skills</a:t>
            </a:r>
            <a:endParaRPr sz="2100" b="1" i="0" u="none" strike="noStrike" cap="none">
              <a:solidFill>
                <a:srgbClr val="2BFF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rgbClr val="2BFF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395" y="2922324"/>
            <a:ext cx="3258005" cy="1695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AFB"/>
            </a:gs>
            <a:gs pos="100000">
              <a:srgbClr val="6E9CE7"/>
            </a:gs>
          </a:gsLst>
          <a:lin ang="5400012" scaled="0"/>
        </a:gra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f68f5e1382_0_41"/>
          <p:cNvSpPr txBox="1"/>
          <p:nvPr/>
        </p:nvSpPr>
        <p:spPr>
          <a:xfrm>
            <a:off x="391150" y="161175"/>
            <a:ext cx="6946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" sz="2800" b="1" i="0" u="none" strike="noStrike" cap="none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Kirándulások, szabadidős programok </a:t>
            </a:r>
            <a:endParaRPr sz="2800" b="1" i="0" u="none" strike="noStrike" cap="none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" sz="2800" b="1" i="0" u="none" strike="noStrike" cap="none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Mdina</a:t>
            </a:r>
            <a:endParaRPr sz="2800" b="1" i="0" u="none" strike="noStrike" cap="none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2f68f5e1382_0_41"/>
          <p:cNvSpPr txBox="1"/>
          <p:nvPr/>
        </p:nvSpPr>
        <p:spPr>
          <a:xfrm>
            <a:off x="487925" y="1503800"/>
            <a:ext cx="21942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Mdina</a:t>
            </a: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g2f68f5e1382_0_41" title="IMG_6170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146" y="1503800"/>
            <a:ext cx="2577300" cy="343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2f68f5e1382_0_41" title="IMG_6168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5412" y="1481137"/>
            <a:ext cx="2611311" cy="348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2f68f5e1382_0_41" title="IMG_6148.HE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5674" y="2643375"/>
            <a:ext cx="3062477" cy="2296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AFB"/>
            </a:gs>
            <a:gs pos="100000">
              <a:srgbClr val="6E9CE7"/>
            </a:gs>
          </a:gsLst>
          <a:lin ang="5400012" scaled="0"/>
        </a:gra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f68f5e1382_0_54"/>
          <p:cNvSpPr txBox="1"/>
          <p:nvPr/>
        </p:nvSpPr>
        <p:spPr>
          <a:xfrm>
            <a:off x="391150" y="161175"/>
            <a:ext cx="66792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" sz="2800" b="1" i="0" u="none" strike="noStrike" cap="none">
                <a:solidFill>
                  <a:srgbClr val="1C4587"/>
                </a:solidFill>
                <a:latin typeface="Calibri"/>
                <a:ea typeface="Calibri"/>
                <a:cs typeface="Calibri"/>
                <a:sym typeface="Calibri"/>
              </a:rPr>
              <a:t>Kirándulások, szabadidős programok</a:t>
            </a:r>
            <a:endParaRPr sz="2800" b="1" i="0" u="none" strike="noStrike" cap="none">
              <a:solidFill>
                <a:srgbClr val="1C458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" sz="2800" b="1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Gozo</a:t>
            </a:r>
            <a:endParaRPr sz="2800" b="1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g2f68f5e1382_0_54" title="IMG_4231.HEI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61775"/>
            <a:ext cx="3035550" cy="205367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2f68f5e1382_0_54"/>
          <p:cNvSpPr txBox="1"/>
          <p:nvPr/>
        </p:nvSpPr>
        <p:spPr>
          <a:xfrm>
            <a:off x="6044275" y="2571750"/>
            <a:ext cx="2336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Google Shape;157;g2f68f5e1382_0_54" title="IMG_6284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5550" y="1361775"/>
            <a:ext cx="3481774" cy="2611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2f68f5e1382_0_54" title="IMG_6334.HE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7325" y="1352500"/>
            <a:ext cx="2626675" cy="3791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FEAFB"/>
            </a:gs>
            <a:gs pos="100000">
              <a:srgbClr val="6E9CE7"/>
            </a:gs>
          </a:gsLst>
          <a:lin ang="5400012" scaled="0"/>
        </a:gra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f68f5e1382_3_11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164" name="Google Shape;164;g2f68f5e1382_3_11"/>
          <p:cNvSpPr txBox="1">
            <a:spLocks noGrp="1"/>
          </p:cNvSpPr>
          <p:nvPr>
            <p:ph type="body" idx="2"/>
          </p:nvPr>
        </p:nvSpPr>
        <p:spPr>
          <a:xfrm>
            <a:off x="510676" y="1076276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65" name="Google Shape;165;g2f68f5e1382_3_11" title="IMG_6190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042" y="2827325"/>
            <a:ext cx="2010962" cy="23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f68f5e1382_3_11" title="IMG_6035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042" y="2827325"/>
            <a:ext cx="2010962" cy="23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2f68f5e1382_3_11" title="IMG_6038.HE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827325"/>
            <a:ext cx="3575050" cy="2316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2f68f5e1382_3_11" title="IMG_6035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687" y="0"/>
            <a:ext cx="2070175" cy="2760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2f68f5e1382_3_11" title="IMG_6179.HEIC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7325" y="2228500"/>
            <a:ext cx="3886674" cy="291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2f68f5e1382_3_11" title="IMG_6190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225" y="0"/>
            <a:ext cx="2325189" cy="2760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/>
          <p:nvPr/>
        </p:nvSpPr>
        <p:spPr>
          <a:xfrm>
            <a:off x="207426" y="310304"/>
            <a:ext cx="3790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" sz="40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 Julian’s</a:t>
            </a:r>
            <a:endParaRPr sz="40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2" title="IMG_5988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41125"/>
            <a:ext cx="3339576" cy="250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 title="IMG_6012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05575" y="1376125"/>
            <a:ext cx="3636700" cy="27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 title="IMG_5992.HEIC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88125" y="3191075"/>
            <a:ext cx="2504177" cy="1878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f682ceb957_1_0"/>
          <p:cNvSpPr txBox="1">
            <a:spLocks noGrp="1"/>
          </p:cNvSpPr>
          <p:nvPr>
            <p:ph type="title"/>
          </p:nvPr>
        </p:nvSpPr>
        <p:spPr>
          <a:xfrm>
            <a:off x="295675" y="204800"/>
            <a:ext cx="3706800" cy="8715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BFFF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2"/>
                </a:solidFill>
              </a:rPr>
              <a:t>Kiss Beáta - Boost your ICT skills</a:t>
            </a: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>
                <a:solidFill>
                  <a:schemeClr val="dk2"/>
                </a:solidFill>
              </a:rPr>
              <a:t>Módszerek, témakörök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97" name="Google Shape;97;g2f682ceb957_1_0"/>
          <p:cNvSpPr txBox="1">
            <a:spLocks noGrp="1"/>
          </p:cNvSpPr>
          <p:nvPr>
            <p:ph type="body" idx="2"/>
          </p:nvPr>
        </p:nvSpPr>
        <p:spPr>
          <a:xfrm>
            <a:off x="457200" y="1357575"/>
            <a:ext cx="4037400" cy="3237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spcBef>
                <a:spcPts val="280"/>
              </a:spcBef>
              <a:spcAft>
                <a:spcPts val="0"/>
              </a:spcAft>
              <a:buSzPts val="1800"/>
              <a:buChar char="-"/>
            </a:pPr>
            <a:r>
              <a:rPr lang="hu" sz="1800"/>
              <a:t>Interaktív tábla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u" sz="1800"/>
              <a:t>webalapú oktatás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u" sz="1800"/>
              <a:t>új appok és weboldalak használata (Miro, Storybird, Puzzlemaker, Coggle, stb)</a:t>
            </a:r>
            <a:endParaRPr sz="1800"/>
          </a:p>
        </p:txBody>
      </p:sp>
      <p:pic>
        <p:nvPicPr>
          <p:cNvPr id="98" name="Google Shape;98;g2f682ceb957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650" y="2091025"/>
            <a:ext cx="3804500" cy="261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f682ceb957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400" y="2895675"/>
            <a:ext cx="4260250" cy="213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f68f5e1382_2_2"/>
          <p:cNvSpPr txBox="1"/>
          <p:nvPr/>
        </p:nvSpPr>
        <p:spPr>
          <a:xfrm>
            <a:off x="284200" y="193275"/>
            <a:ext cx="49068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Kiss Beáta - Boost your ICT Skills</a:t>
            </a:r>
            <a:endParaRPr sz="24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3300" b="1" i="0" u="none" strike="noStrike" cap="none">
              <a:solidFill>
                <a:srgbClr val="00E6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g2f68f5e1382_2_2"/>
          <p:cNvSpPr txBox="1"/>
          <p:nvPr/>
        </p:nvSpPr>
        <p:spPr>
          <a:xfrm>
            <a:off x="451250" y="1576200"/>
            <a:ext cx="7784700" cy="3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2f68f5e1382_2_2"/>
          <p:cNvSpPr txBox="1"/>
          <p:nvPr/>
        </p:nvSpPr>
        <p:spPr>
          <a:xfrm>
            <a:off x="-42775" y="1393875"/>
            <a:ext cx="5178000" cy="365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hu" sz="3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Célok:</a:t>
            </a:r>
            <a:endParaRPr sz="23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36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alibri"/>
              <a:buChar char="-"/>
            </a:pPr>
            <a:r>
              <a:rPr lang="hu" sz="23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Új technológiák és módszerek alkalmazása</a:t>
            </a:r>
            <a:endParaRPr sz="23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36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Calibri"/>
              <a:buChar char="-"/>
            </a:pPr>
            <a:r>
              <a:rPr lang="hu" sz="23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Projektekre épülő jelenségalapú oktatás megismerése</a:t>
            </a:r>
            <a:endParaRPr sz="2300" b="1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36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Calibri"/>
              <a:buChar char="-"/>
            </a:pPr>
            <a:r>
              <a:rPr lang="hu" sz="23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Tanulásterületek összekapcsolása</a:t>
            </a:r>
            <a:endParaRPr sz="2300" b="1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0000" marR="0" lvl="0" indent="-360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Calibri"/>
              <a:buChar char="-"/>
            </a:pPr>
            <a:r>
              <a:rPr lang="hu" sz="23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Nyelvi kompetenciák fejlesztése</a:t>
            </a:r>
            <a:endParaRPr sz="2300" b="1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107916"/>
              </a:lnSpc>
              <a:spcBef>
                <a:spcPts val="0"/>
              </a:spcBef>
              <a:spcAft>
                <a:spcPts val="800"/>
              </a:spcAft>
              <a:buNone/>
            </a:pPr>
            <a:endParaRPr sz="23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g2f68f5e1382_2_2"/>
          <p:cNvSpPr txBox="1"/>
          <p:nvPr/>
        </p:nvSpPr>
        <p:spPr>
          <a:xfrm>
            <a:off x="5190950" y="1431225"/>
            <a:ext cx="3804300" cy="365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hu" sz="3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Megvalósult célok:</a:t>
            </a:r>
            <a:endParaRPr sz="25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Calibri"/>
              <a:buChar char="-"/>
            </a:pPr>
            <a:r>
              <a:rPr lang="hu" sz="23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Projektalapú oktatás alkalmazása</a:t>
            </a:r>
            <a:endParaRPr sz="2300" b="1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Calibri"/>
              <a:buChar char="-"/>
            </a:pPr>
            <a:r>
              <a:rPr lang="hu" sz="23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új digitális eszközök beépítése a tanórába</a:t>
            </a:r>
            <a:endParaRPr sz="23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Calibri"/>
              <a:buChar char="-"/>
            </a:pPr>
            <a:r>
              <a:rPr lang="hu" sz="2300" b="1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webalapú oktatás alkalmazása</a:t>
            </a:r>
            <a:endParaRPr sz="2300" b="1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Calibri"/>
              <a:buChar char="-"/>
            </a:pPr>
            <a:r>
              <a:rPr lang="hu" sz="23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Nyelvi és digitális kompetenciák fejlesztése</a:t>
            </a:r>
            <a:endParaRPr sz="2300" b="1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f7584ffc5f_0_6"/>
          <p:cNvSpPr txBox="1"/>
          <p:nvPr/>
        </p:nvSpPr>
        <p:spPr>
          <a:xfrm>
            <a:off x="284200" y="193275"/>
            <a:ext cx="55779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Ficzere Petra</a:t>
            </a: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CLIL Technology and ICT Tools for Teachers Working with CLIL</a:t>
            </a: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g2f7584ffc5f_0_6"/>
          <p:cNvSpPr txBox="1"/>
          <p:nvPr/>
        </p:nvSpPr>
        <p:spPr>
          <a:xfrm>
            <a:off x="451250" y="1576200"/>
            <a:ext cx="7784700" cy="3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h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émakörök: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h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Bevezetés a CLIL-be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h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CLIL áttekintése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h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Multidict - egy online eszköz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h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Wordlink - egy online eszköz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h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Webquest tervezése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h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Webquest online elhelyezése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h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CLILstore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h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CLILstore egység létrehozása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hu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Információk bemutatásának módjai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f7584ffc5f_0_20"/>
          <p:cNvSpPr txBox="1"/>
          <p:nvPr/>
        </p:nvSpPr>
        <p:spPr>
          <a:xfrm>
            <a:off x="284200" y="193275"/>
            <a:ext cx="55779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Ficzere Petra</a:t>
            </a: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CLIL Technology and ICT Tools for Teachers Working with CLIL</a:t>
            </a: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2f7584ffc5f_0_20"/>
          <p:cNvSpPr txBox="1"/>
          <p:nvPr/>
        </p:nvSpPr>
        <p:spPr>
          <a:xfrm>
            <a:off x="515400" y="1415825"/>
            <a:ext cx="7763400" cy="31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hu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ontent &amp;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hu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anguage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hu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ntegrated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6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hu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</a:t>
            </a:r>
            <a:endParaRPr sz="3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7584ffc5f_0_13"/>
          <p:cNvSpPr txBox="1"/>
          <p:nvPr/>
        </p:nvSpPr>
        <p:spPr>
          <a:xfrm>
            <a:off x="284200" y="193275"/>
            <a:ext cx="55779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Ficzere Petra</a:t>
            </a: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CLIL Technology and ICT Tools for Teachers Working with CLIL</a:t>
            </a: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g2f7584ffc5f_0_13"/>
          <p:cNvSpPr txBox="1"/>
          <p:nvPr/>
        </p:nvSpPr>
        <p:spPr>
          <a:xfrm>
            <a:off x="451250" y="1576200"/>
            <a:ext cx="7784700" cy="3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2f7584ffc5f_0_13"/>
          <p:cNvSpPr txBox="1"/>
          <p:nvPr/>
        </p:nvSpPr>
        <p:spPr>
          <a:xfrm>
            <a:off x="-42775" y="1393875"/>
            <a:ext cx="4878300" cy="365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hu" sz="3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Célok:</a:t>
            </a:r>
            <a:endParaRPr sz="30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-"/>
            </a:pPr>
            <a:r>
              <a:rPr lang="hu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új oktatási célú technológiák és IKT eszközök megismerése</a:t>
            </a:r>
            <a:endParaRPr sz="2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-"/>
            </a:pPr>
            <a:r>
              <a:rPr lang="hu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Nyelvi kompetencia fejlesztése</a:t>
            </a:r>
            <a:endParaRPr sz="2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-"/>
            </a:pPr>
            <a:r>
              <a:rPr lang="hu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Tartalom és nyelv együttes tanításának megismerése</a:t>
            </a:r>
            <a:endParaRPr sz="2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-"/>
            </a:pPr>
            <a:r>
              <a:rPr lang="hu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Nemzetközi kapcsolatok kialakítása</a:t>
            </a:r>
            <a:endParaRPr sz="2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2f7584ffc5f_0_13"/>
          <p:cNvSpPr txBox="1"/>
          <p:nvPr/>
        </p:nvSpPr>
        <p:spPr>
          <a:xfrm>
            <a:off x="4910375" y="1431225"/>
            <a:ext cx="4084800" cy="3658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hu" sz="30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Megvalósult célok:</a:t>
            </a:r>
            <a:endParaRPr sz="2500" b="1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-"/>
            </a:pPr>
            <a:r>
              <a:rPr lang="hu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új IKT eszköz, a clickstore.eu megismerése, használata</a:t>
            </a:r>
            <a:endParaRPr sz="2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alibri"/>
              <a:buChar char="-"/>
            </a:pPr>
            <a:r>
              <a:rPr lang="hu" sz="2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Digitális és nyelvi személyes kompetenciák fejlődése</a:t>
            </a:r>
            <a:endParaRPr sz="26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f7584ffc5f_0_37"/>
          <p:cNvSpPr txBox="1"/>
          <p:nvPr/>
        </p:nvSpPr>
        <p:spPr>
          <a:xfrm>
            <a:off x="284200" y="193275"/>
            <a:ext cx="55779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Ficzere Petra</a:t>
            </a: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" sz="24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CLIL Technology and ICT Tools for Teachers Working with CLIL</a:t>
            </a: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24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2f7584ffc5f_0_37"/>
          <p:cNvSpPr txBox="1"/>
          <p:nvPr/>
        </p:nvSpPr>
        <p:spPr>
          <a:xfrm>
            <a:off x="429875" y="1383700"/>
            <a:ext cx="7784700" cy="3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“A technológia soha nem fogja helyettesíteni a tanárokat, 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a technológiát használó tanárok felváltják azokat a tanárokat, akik nem használják.”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29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Ray Clifford, 1983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f68f5e1382_0_32"/>
          <p:cNvSpPr txBox="1"/>
          <p:nvPr/>
        </p:nvSpPr>
        <p:spPr>
          <a:xfrm>
            <a:off x="391150" y="161175"/>
            <a:ext cx="65832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u" sz="2800" b="1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Kirándulások, szabadidős programok</a:t>
            </a:r>
            <a:r>
              <a:rPr lang="hu" sz="3300" b="1" i="0" u="none" strike="noStrike" cap="none">
                <a:solidFill>
                  <a:srgbClr val="00E6F2"/>
                </a:solidFill>
                <a:latin typeface="Calibri"/>
                <a:ea typeface="Calibri"/>
                <a:cs typeface="Calibri"/>
                <a:sym typeface="Calibri"/>
              </a:rPr>
              <a:t> 			</a:t>
            </a:r>
            <a:r>
              <a:rPr lang="hu" sz="3300" b="1">
                <a:solidFill>
                  <a:srgbClr val="00E6F2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hu" sz="3300" b="1">
                <a:solidFill>
                  <a:srgbClr val="0C343D"/>
                </a:solidFill>
                <a:latin typeface="Calibri"/>
                <a:ea typeface="Calibri"/>
                <a:cs typeface="Calibri"/>
                <a:sym typeface="Calibri"/>
              </a:rPr>
              <a:t>Valletta</a:t>
            </a:r>
            <a:endParaRPr sz="3300" b="1" i="0" u="none" strike="noStrike" cap="none">
              <a:solidFill>
                <a:srgbClr val="0C34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" name="Google Shape;139;g2f68f5e1382_0_32" title="IMG_6111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25" y="1372225"/>
            <a:ext cx="2919375" cy="38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f68f5e1382_0_32" title="IMG_6110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3025" y="1457850"/>
            <a:ext cx="4961649" cy="3721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</Words>
  <Application>Microsoft Office PowerPoint</Application>
  <PresentationFormat>Diavetítés a képernyőre (16:9 oldalarány)</PresentationFormat>
  <Paragraphs>65</Paragraphs>
  <Slides>12</Slides>
  <Notes>12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Disszemináció ETI-MALTA 2024.07.07-2024.07.14.</vt:lpstr>
      <vt:lpstr>PowerPoint-bemutató</vt:lpstr>
      <vt:lpstr> Kiss Beáta - Boost your ICT skills Módszerek, témakörök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Disszemináció ETI-MALTA 2024.07.07-2024.07.14.</dc:title>
  <dc:creator>Tanár</dc:creator>
  <cp:lastModifiedBy>Tanar</cp:lastModifiedBy>
  <cp:revision>1</cp:revision>
  <dcterms:modified xsi:type="dcterms:W3CDTF">2025-05-15T13:28:18Z</dcterms:modified>
</cp:coreProperties>
</file>