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56" r:id="rId2"/>
    <p:sldId id="261" r:id="rId3"/>
    <p:sldId id="257" r:id="rId4"/>
    <p:sldId id="263" r:id="rId5"/>
    <p:sldId id="259" r:id="rId6"/>
    <p:sldId id="264" r:id="rId7"/>
    <p:sldId id="260" r:id="rId8"/>
    <p:sldId id="265" r:id="rId9"/>
    <p:sldId id="258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8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92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38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69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73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74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5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25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68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5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9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11/9/2024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30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C8829FD8-898C-6776-405D-5EFB114CB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"/>
            <a:ext cx="12259733" cy="91948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FC22017-C8B8-F3DD-3914-5D417F9D9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8582" y="0"/>
            <a:ext cx="10122568" cy="1697736"/>
          </a:xfrm>
        </p:spPr>
        <p:txBody>
          <a:bodyPr/>
          <a:lstStyle/>
          <a:p>
            <a:r>
              <a:rPr lang="hu-HU" sz="12000" b="1" dirty="0">
                <a:latin typeface="Bahnschrift Light Condensed" panose="020B0502040204020203" pitchFamily="34" charset="0"/>
              </a:rPr>
              <a:t>Erasmus+ Románia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543F7E6-AB9A-8A9A-FC8F-BF02948B6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968" y="1457706"/>
            <a:ext cx="6704932" cy="584962"/>
          </a:xfrm>
        </p:spPr>
        <p:txBody>
          <a:bodyPr>
            <a:noAutofit/>
          </a:bodyPr>
          <a:lstStyle/>
          <a:p>
            <a:r>
              <a:rPr lang="hu-HU" sz="1800" dirty="0"/>
              <a:t> </a:t>
            </a:r>
            <a:r>
              <a:rPr lang="hu-HU" sz="1800" b="1" dirty="0">
                <a:latin typeface="Bahnschrift Light Condensed" panose="020B0502040204020203" pitchFamily="34" charset="0"/>
              </a:rPr>
              <a:t>Készítette: Fekete Csilla, Lövei-Veress Sára, Bogár Boldizsár 10.e</a:t>
            </a:r>
          </a:p>
        </p:txBody>
      </p:sp>
    </p:spTree>
    <p:extLst>
      <p:ext uri="{BB962C8B-B14F-4D97-AF65-F5344CB8AC3E}">
        <p14:creationId xmlns:p14="http://schemas.microsoft.com/office/powerpoint/2010/main" val="2847176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969DC0E-F8C9-E241-54DF-76CFB7C33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1"/>
            <a:ext cx="12192000" cy="9144001"/>
          </a:xfr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FFE85F3-86C0-C9CF-F790-08A6A97BD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48" y="5057441"/>
            <a:ext cx="8719103" cy="1800559"/>
          </a:xfrm>
        </p:spPr>
        <p:txBody>
          <a:bodyPr>
            <a:normAutofit fontScale="90000"/>
          </a:bodyPr>
          <a:lstStyle/>
          <a:p>
            <a:r>
              <a:rPr lang="hu-HU" sz="9600" b="1" dirty="0">
                <a:latin typeface="Bahnschrift Light Condensed" panose="020B0502040204020203" pitchFamily="34" charset="0"/>
              </a:rPr>
              <a:t>Köszönjük a figyelmet!</a:t>
            </a:r>
          </a:p>
        </p:txBody>
      </p:sp>
    </p:spTree>
    <p:extLst>
      <p:ext uri="{BB962C8B-B14F-4D97-AF65-F5344CB8AC3E}">
        <p14:creationId xmlns:p14="http://schemas.microsoft.com/office/powerpoint/2010/main" val="36938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C1ED81A-F624-200E-93D2-0A4627A63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Bahnschrift Light Condensed" panose="020B0502040204020203" pitchFamily="34" charset="0"/>
              </a:rPr>
              <a:t>Iasi</a:t>
            </a:r>
            <a:r>
              <a:rPr lang="hu-HU" dirty="0">
                <a:latin typeface="Bahnschrift Light Condensed" panose="020B0502040204020203" pitchFamily="34" charset="0"/>
              </a:rPr>
              <a:t>, Románia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50D57CAE-63D7-7C3F-2BE9-1845ED132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>
                <a:latin typeface="Bahnschrift Light Condensed" panose="020B0502040204020203" pitchFamily="34" charset="0"/>
              </a:rPr>
              <a:t>2024. 03. 10.-16.</a:t>
            </a:r>
          </a:p>
          <a:p>
            <a:r>
              <a:rPr lang="hu-HU" sz="2400" dirty="0">
                <a:latin typeface="Bahnschrift Light Condensed" panose="020B0502040204020203" pitchFamily="34" charset="0"/>
              </a:rPr>
              <a:t>1. nap: </a:t>
            </a:r>
            <a:r>
              <a:rPr lang="hu-HU" sz="2400" dirty="0" err="1">
                <a:latin typeface="Bahnschrift Light Condensed" panose="020B0502040204020203" pitchFamily="34" charset="0"/>
              </a:rPr>
              <a:t>Gura</a:t>
            </a:r>
            <a:r>
              <a:rPr lang="hu-HU" sz="2400" dirty="0">
                <a:latin typeface="Bahnschrift Light Condensed" panose="020B0502040204020203" pitchFamily="34" charset="0"/>
              </a:rPr>
              <a:t> </a:t>
            </a:r>
            <a:r>
              <a:rPr lang="hu-HU" sz="2400" dirty="0" err="1">
                <a:latin typeface="Bahnschrift Light Condensed" panose="020B0502040204020203" pitchFamily="34" charset="0"/>
              </a:rPr>
              <a:t>Humorului</a:t>
            </a:r>
            <a:endParaRPr lang="hu-HU" sz="2400" dirty="0">
              <a:latin typeface="Bahnschrift Light Condensed" panose="020B0502040204020203" pitchFamily="34" charset="0"/>
            </a:endParaRPr>
          </a:p>
          <a:p>
            <a:r>
              <a:rPr lang="hu-HU" sz="2400" dirty="0">
                <a:latin typeface="Bahnschrift Light Condensed" panose="020B0502040204020203" pitchFamily="34" charset="0"/>
              </a:rPr>
              <a:t>2-6. nap: </a:t>
            </a:r>
            <a:r>
              <a:rPr lang="hu-HU" sz="2400" dirty="0" err="1">
                <a:latin typeface="Bahnschrift Light Condensed" panose="020B0502040204020203" pitchFamily="34" charset="0"/>
              </a:rPr>
              <a:t>Iasi</a:t>
            </a:r>
            <a:r>
              <a:rPr lang="hu-HU" sz="2400" dirty="0">
                <a:latin typeface="Bahnschrift Light Condensed" panose="020B0502040204020203" pitchFamily="34" charset="0"/>
              </a:rPr>
              <a:t>/Jászvásár</a:t>
            </a:r>
          </a:p>
          <a:p>
            <a:r>
              <a:rPr lang="hu-HU" sz="2400" dirty="0">
                <a:latin typeface="Bahnschrift Light Condensed" panose="020B0502040204020203" pitchFamily="34" charset="0"/>
              </a:rPr>
              <a:t>7. nap: Kolozsvár</a:t>
            </a:r>
          </a:p>
          <a:p>
            <a:r>
              <a:rPr lang="hu-HU" sz="2400" dirty="0">
                <a:latin typeface="Bahnschrift Light Condensed" panose="020B0502040204020203" pitchFamily="34" charset="0"/>
              </a:rPr>
              <a:t>16 gyerek és 4 kísérő tanár.</a:t>
            </a:r>
          </a:p>
        </p:txBody>
      </p:sp>
    </p:spTree>
    <p:extLst>
      <p:ext uri="{BB962C8B-B14F-4D97-AF65-F5344CB8AC3E}">
        <p14:creationId xmlns:p14="http://schemas.microsoft.com/office/powerpoint/2010/main" val="1071773448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3BA48D-CB5B-BF49-990C-85A8B4C5B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Bahnschrift Light Condensed" panose="020B0502040204020203" pitchFamily="34" charset="0"/>
              </a:rPr>
              <a:t>1. nap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C4ECD7-16FF-620F-2BF0-9418A5CF6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6321"/>
            <a:ext cx="10515600" cy="4251960"/>
          </a:xfrm>
        </p:spPr>
        <p:txBody>
          <a:bodyPr/>
          <a:lstStyle/>
          <a:p>
            <a:r>
              <a:rPr lang="hu-HU" dirty="0">
                <a:latin typeface="Bahnschrift Light Condensed" panose="020B0502040204020203" pitchFamily="34" charset="0"/>
              </a:rPr>
              <a:t>Utazás 3 megállóval.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1CD3FC32-8C48-1A54-8B81-AC64B3BBC7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539" y="52462"/>
            <a:ext cx="6211996" cy="349424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A0B71F1-493F-56E5-6F97-997F3C47BC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798" y="2499065"/>
            <a:ext cx="3269202" cy="4358935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49B7AC74-1D40-4166-EBA9-9662E465C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549" y="2935349"/>
            <a:ext cx="3014661" cy="39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4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66E689-1DE2-4CDD-AA24-B2EBBC994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Bahnschrift Condensed" panose="020B0502040204020203" pitchFamily="34" charset="0"/>
              </a:rPr>
              <a:t>2. nap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FE3AC65-E60A-4EE2-B620-25A3B409D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>
                <a:latin typeface="Bahnschrift Light Condensed" panose="020B0502040204020203" pitchFamily="34" charset="0"/>
              </a:rPr>
              <a:t>Megérkezés </a:t>
            </a:r>
            <a:r>
              <a:rPr lang="hu-HU" sz="2400" dirty="0" err="1">
                <a:latin typeface="Bahnschrift Light Condensed" panose="020B0502040204020203" pitchFamily="34" charset="0"/>
              </a:rPr>
              <a:t>Iasiba</a:t>
            </a:r>
            <a:endParaRPr lang="hu-HU" sz="2400" dirty="0">
              <a:latin typeface="Bahnschrift Light Condensed" panose="020B0502040204020203" pitchFamily="34" charset="0"/>
            </a:endParaRPr>
          </a:p>
          <a:p>
            <a:r>
              <a:rPr lang="hu-HU" sz="2400" dirty="0">
                <a:latin typeface="Bahnschrift Light Condensed" panose="020B0502040204020203" pitchFamily="34" charset="0"/>
              </a:rPr>
              <a:t>Fogadás az iskolában</a:t>
            </a:r>
          </a:p>
          <a:p>
            <a:r>
              <a:rPr lang="hu-HU" sz="2400" dirty="0" err="1">
                <a:latin typeface="Bahnschrift Light Condensed" panose="020B0502040204020203" pitchFamily="34" charset="0"/>
              </a:rPr>
              <a:t>Iasi</a:t>
            </a:r>
            <a:r>
              <a:rPr lang="hu-HU" sz="2400" dirty="0">
                <a:latin typeface="Bahnschrift Light Condensed" panose="020B0502040204020203" pitchFamily="34" charset="0"/>
              </a:rPr>
              <a:t> és Debrecen közlekedésének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>
                <a:latin typeface="Bahnschrift Light Condensed" panose="020B0502040204020203" pitchFamily="34" charset="0"/>
              </a:rPr>
              <a:t>   összehasonlítása csoportmunkában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1F35F47-7253-4568-97E8-727CF3AED7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75" y="54149"/>
            <a:ext cx="5000625" cy="375046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DC3F491-3729-472C-B9B2-C8FFE381EDB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787" y="3297091"/>
            <a:ext cx="4522375" cy="33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7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093CBF-9B61-AE91-C9D0-6757462BD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Bahnschrift Light Condensed" panose="020B0502040204020203" pitchFamily="34" charset="0"/>
              </a:rPr>
              <a:t>3. nap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6556E5-4AFE-70CA-9BA1-57AFA60B1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>
                <a:latin typeface="Bahnschrift Light Condensed" panose="020B0502040204020203" pitchFamily="34" charset="0"/>
              </a:rPr>
              <a:t>Iskola: EU-val kapcsolatos feladatok</a:t>
            </a:r>
          </a:p>
          <a:p>
            <a:r>
              <a:rPr lang="hu-HU" sz="2400" dirty="0">
                <a:latin typeface="Bahnschrift Light Condensed" panose="020B0502040204020203" pitchFamily="34" charset="0"/>
              </a:rPr>
              <a:t>Főzés</a:t>
            </a:r>
          </a:p>
          <a:p>
            <a:pPr marL="0" indent="0">
              <a:buNone/>
            </a:pPr>
            <a:endParaRPr lang="hu-HU" sz="2400" dirty="0">
              <a:latin typeface="Bahnschrift Light Condensed" panose="020B0502040204020203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8D41930-ED67-980A-74C7-D43501CE00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74" y="2942499"/>
            <a:ext cx="2936625" cy="391550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1AE75F0-371F-8E4D-C1C4-7696708C39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355" y="3295482"/>
            <a:ext cx="2627134" cy="350284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5BA30807-62D5-7BEE-C440-36BB67ADD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" y="3491553"/>
            <a:ext cx="3756523" cy="2817391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45435791-729D-322D-35AD-D8A4C1C1F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68" y="0"/>
            <a:ext cx="3937686" cy="2953265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7DE567C0-B89B-F61D-9E4B-2D3969DF2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922" y="475939"/>
            <a:ext cx="3557594" cy="266819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1D51DC0-349C-C7E0-3B3D-9517762CDF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321" y="3118593"/>
            <a:ext cx="2776982" cy="370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0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952E51-ACA5-4CBC-8F53-F4D29B36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Bahnschrift Condensed" panose="020B0502040204020203" pitchFamily="34" charset="0"/>
              </a:rPr>
              <a:t>4. nap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EF765B5-1A05-4753-A17A-73D547F04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>
                <a:latin typeface="Bahnschrift Light Condensed" panose="020B0502040204020203" pitchFamily="34" charset="0"/>
              </a:rPr>
              <a:t>Óralátogatás (angol, német, francia)</a:t>
            </a:r>
          </a:p>
          <a:p>
            <a:r>
              <a:rPr lang="hu-HU" sz="2400" dirty="0">
                <a:latin typeface="Bahnschrift Light Condensed" panose="020B0502040204020203" pitchFamily="34" charset="0"/>
              </a:rPr>
              <a:t>Múzeumlátogatások</a:t>
            </a:r>
          </a:p>
          <a:p>
            <a:r>
              <a:rPr lang="hu-HU" sz="2400" dirty="0">
                <a:latin typeface="Bahnschrift Light Condensed" panose="020B0502040204020203" pitchFamily="34" charset="0"/>
              </a:rPr>
              <a:t>Városnézés nappal</a:t>
            </a:r>
          </a:p>
          <a:p>
            <a:r>
              <a:rPr lang="hu-HU" sz="2400" dirty="0" err="1">
                <a:latin typeface="Bahnschrift Light Condensed" panose="020B0502040204020203" pitchFamily="34" charset="0"/>
              </a:rPr>
              <a:t>Plázázás</a:t>
            </a:r>
            <a:endParaRPr lang="hu-HU" dirty="0">
              <a:latin typeface="Bahnschrift Light Condensed" panose="020B0502040204020203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4BDA8E6-ACBA-4555-B8BF-D60EA99DE3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0" y="2749550"/>
            <a:ext cx="2952750" cy="393700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9DD65238-F35F-4295-82F4-57AAB3CD4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57" y="2939033"/>
            <a:ext cx="5071962" cy="379936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603A719-C2F8-45E1-A46A-384F21BA7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219" y="200534"/>
            <a:ext cx="2759837" cy="2643758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23340CB3-00F8-4AE1-AD63-BFE02B2F4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62" y="3883495"/>
            <a:ext cx="2357438" cy="2854899"/>
          </a:xfrm>
          <a:prstGeom prst="rect">
            <a:avLst/>
          </a:prstGeom>
        </p:spPr>
      </p:pic>
      <p:pic>
        <p:nvPicPr>
          <p:cNvPr id="37" name="Kép 36">
            <a:extLst>
              <a:ext uri="{FF2B5EF4-FFF2-40B4-BE49-F238E27FC236}">
                <a16:creationId xmlns:a16="http://schemas.microsoft.com/office/drawing/2014/main" id="{D8E38845-FDF0-4B00-96E2-CA521CEC03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25" y="46213"/>
            <a:ext cx="3609975" cy="270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40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CFEAD4F-59D3-E495-96A9-8D630A903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Bahnschrift Light Condensed" panose="020B0502040204020203" pitchFamily="34" charset="0"/>
              </a:rPr>
              <a:t>5. nap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C492037-FED2-E899-53DC-54380946F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latin typeface="Bahnschrift Light Condensed" panose="020B0502040204020203" pitchFamily="34" charset="0"/>
              </a:rPr>
              <a:t>Kastély, múzeum</a:t>
            </a:r>
          </a:p>
          <a:p>
            <a:r>
              <a:rPr lang="hu-HU" dirty="0">
                <a:latin typeface="Bahnschrift Light Condensed" panose="020B0502040204020203" pitchFamily="34" charset="0"/>
              </a:rPr>
              <a:t>Könyvtár</a:t>
            </a:r>
          </a:p>
          <a:p>
            <a:r>
              <a:rPr lang="hu-HU" dirty="0" err="1">
                <a:latin typeface="Bahnschrift Light Condensed" panose="020B0502040204020203" pitchFamily="34" charset="0"/>
              </a:rPr>
              <a:t>Agyagozás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Cucuteniben</a:t>
            </a:r>
            <a:endParaRPr lang="hu-HU" dirty="0">
              <a:latin typeface="Bahnschrift Light Condensed" panose="020B0502040204020203" pitchFamily="34" charset="0"/>
            </a:endParaRPr>
          </a:p>
          <a:p>
            <a:r>
              <a:rPr lang="hu-HU" dirty="0">
                <a:latin typeface="Bahnschrift Light Condensed" panose="020B0502040204020203" pitchFamily="34" charset="0"/>
              </a:rPr>
              <a:t>Városnézés este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BCBDB81-94D3-DD45-E57F-F435253BF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05" y="271733"/>
            <a:ext cx="3387811" cy="254085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315ECF4-2B0B-7902-CC2C-5DC0923A5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161" y="19399"/>
            <a:ext cx="3695897" cy="2771923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8A2575F-327E-88B7-482D-F34D2CB450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972" y="583734"/>
            <a:ext cx="2233484" cy="2977978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8A014490-E0FC-350C-B7B9-815F2D15F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27" y="4024698"/>
            <a:ext cx="3668729" cy="2751546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0F887D8D-5A47-E918-67C8-8123E39E833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03" y="2561354"/>
            <a:ext cx="3714752" cy="2089548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5648D1C7-1AA1-9A75-6D04-5B16044A986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562" y="4370612"/>
            <a:ext cx="4042165" cy="227371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5E4C01A-9843-4052-AF84-663E047E1B7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3" y="4147344"/>
            <a:ext cx="3668729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38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6FEE71-39E8-4CAF-BF31-18E51CC38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Bahnschrift Condensed" panose="020B0502040204020203" pitchFamily="34" charset="0"/>
              </a:rPr>
              <a:t>6. nap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4D2D5A1-9583-4FE1-919D-8111A4E0A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>
                <a:latin typeface="Bahnschrift Light Condensed" panose="020B0502040204020203" pitchFamily="34" charset="0"/>
              </a:rPr>
              <a:t>Búcsúzás a román Igazgatónőtől</a:t>
            </a:r>
          </a:p>
          <a:p>
            <a:r>
              <a:rPr lang="hu-HU" sz="2400" dirty="0">
                <a:latin typeface="Bahnschrift Light Condensed" panose="020B0502040204020203" pitchFamily="34" charset="0"/>
              </a:rPr>
              <a:t>Utazás Kolozsvárra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3E790AD-E2CC-4A48-84E8-2E99E6D66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3" y="3171826"/>
            <a:ext cx="6422847" cy="343077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EFBD130-F0F0-49B5-AC2E-0F4A0CA29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0" y="4124325"/>
            <a:ext cx="5499100" cy="261162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B9E3F3A3-6827-4CDC-BBC4-0469FC426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65" y="122046"/>
            <a:ext cx="6037672" cy="389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53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B9E809-6900-3384-79C0-EE2C557AA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Bahnschrift Light Condensed" panose="020B0502040204020203" pitchFamily="34" charset="0"/>
              </a:rPr>
              <a:t>7. nap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CB39D53D-D412-CF91-FA9B-A289D150C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40113"/>
            <a:ext cx="5898000" cy="3317625"/>
          </a:xfr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66950408-5264-4BF2-8BC1-8C138FB90799}"/>
              </a:ext>
            </a:extLst>
          </p:cNvPr>
          <p:cNvSpPr txBox="1"/>
          <p:nvPr/>
        </p:nvSpPr>
        <p:spPr>
          <a:xfrm>
            <a:off x="838200" y="191452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latin typeface="Bahnschrift Light Condensed" panose="020B0502040204020203" pitchFamily="34" charset="0"/>
              </a:rPr>
              <a:t>Hazaérkezés Debrecenbe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553A0DF-EF6E-44E8-873B-CBAFEAE28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21" y="100262"/>
            <a:ext cx="6825479" cy="306997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9B0A3C3-8321-4D27-98A9-96BE14E37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" y="3394074"/>
            <a:ext cx="5839910" cy="306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11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Skicc</Template>
  <TotalTime>175</TotalTime>
  <Words>124</Words>
  <Application>Microsoft Office PowerPoint</Application>
  <PresentationFormat>Szélesvásznú</PresentationFormat>
  <Paragraphs>34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6" baseType="lpstr">
      <vt:lpstr>Arial</vt:lpstr>
      <vt:lpstr>Bahnschrift Condensed</vt:lpstr>
      <vt:lpstr>Bahnschrift Light Condensed</vt:lpstr>
      <vt:lpstr>The Hand Bold</vt:lpstr>
      <vt:lpstr>The Serif Hand Black</vt:lpstr>
      <vt:lpstr>SketchyVTI</vt:lpstr>
      <vt:lpstr>Erasmus+ Románia</vt:lpstr>
      <vt:lpstr>Iasi, Románia</vt:lpstr>
      <vt:lpstr>1. nap</vt:lpstr>
      <vt:lpstr>2. nap</vt:lpstr>
      <vt:lpstr>3. nap</vt:lpstr>
      <vt:lpstr>4. nap</vt:lpstr>
      <vt:lpstr>5. nap</vt:lpstr>
      <vt:lpstr>6. nap</vt:lpstr>
      <vt:lpstr>7. nap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románia</dc:title>
  <dc:creator>Zsolti L</dc:creator>
  <cp:lastModifiedBy>Tanar</cp:lastModifiedBy>
  <cp:revision>10</cp:revision>
  <dcterms:created xsi:type="dcterms:W3CDTF">2024-03-23T19:26:43Z</dcterms:created>
  <dcterms:modified xsi:type="dcterms:W3CDTF">2024-11-09T14:36:58Z</dcterms:modified>
</cp:coreProperties>
</file>