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3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35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78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094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70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67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98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00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600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231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FB8B3-7A58-4984-A26A-B21795D826A5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E109-E12B-4ABB-AD15-6B738E5D91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76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" y="0"/>
            <a:ext cx="121819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-37141"/>
            <a:ext cx="12247947" cy="68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" y="1"/>
            <a:ext cx="12186986" cy="68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0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84480"/>
              </p:ext>
            </p:extLst>
          </p:nvPr>
        </p:nvGraphicFramePr>
        <p:xfrm>
          <a:off x="1445620" y="-1"/>
          <a:ext cx="9562014" cy="6724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8129">
                  <a:extLst>
                    <a:ext uri="{9D8B030D-6E8A-4147-A177-3AD203B41FA5}">
                      <a16:colId xmlns:a16="http://schemas.microsoft.com/office/drawing/2014/main" val="349753003"/>
                    </a:ext>
                  </a:extLst>
                </a:gridCol>
                <a:gridCol w="4963885">
                  <a:extLst>
                    <a:ext uri="{9D8B030D-6E8A-4147-A177-3AD203B41FA5}">
                      <a16:colId xmlns:a16="http://schemas.microsoft.com/office/drawing/2014/main" val="2408381192"/>
                    </a:ext>
                  </a:extLst>
                </a:gridCol>
              </a:tblGrid>
              <a:tr h="1058127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Célkitűzéseim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Mit tanultam,</a:t>
                      </a:r>
                      <a:r>
                        <a:rPr lang="hu-HU" sz="2800" baseline="0" dirty="0" smtClean="0"/>
                        <a:t> mi valósult meg?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034537"/>
                  </a:ext>
                </a:extLst>
              </a:tr>
              <a:tr h="1535991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Tanításom</a:t>
                      </a:r>
                      <a:r>
                        <a:rPr lang="hu-HU" sz="2800" baseline="0" dirty="0" smtClean="0"/>
                        <a:t> során használható ú</a:t>
                      </a:r>
                      <a:r>
                        <a:rPr lang="hu-HU" sz="2800" dirty="0" smtClean="0"/>
                        <a:t>j</a:t>
                      </a:r>
                      <a:r>
                        <a:rPr lang="hu-HU" sz="2800" baseline="0" dirty="0" smtClean="0"/>
                        <a:t> platformok megismerése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err="1" smtClean="0"/>
                        <a:t>Canva</a:t>
                      </a:r>
                      <a:r>
                        <a:rPr lang="hu-HU" sz="2800" dirty="0" smtClean="0"/>
                        <a:t>, </a:t>
                      </a:r>
                      <a:r>
                        <a:rPr lang="hu-HU" sz="2800" dirty="0" err="1" smtClean="0"/>
                        <a:t>Quizizz</a:t>
                      </a:r>
                      <a:r>
                        <a:rPr lang="hu-HU" sz="2800" dirty="0" smtClean="0"/>
                        <a:t>, Chat JP, </a:t>
                      </a:r>
                      <a:r>
                        <a:rPr lang="hu-HU" sz="2800" dirty="0" err="1" smtClean="0"/>
                        <a:t>Padlet</a:t>
                      </a:r>
                      <a:r>
                        <a:rPr lang="hu-HU" sz="2800" dirty="0" smtClean="0"/>
                        <a:t>, </a:t>
                      </a:r>
                      <a:r>
                        <a:rPr lang="hu-HU" sz="2800" dirty="0" err="1" smtClean="0"/>
                        <a:t>Bitmoji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322678"/>
                  </a:ext>
                </a:extLst>
              </a:tr>
              <a:tr h="1535991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Projekt alapú oktatás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ESEP, </a:t>
                      </a:r>
                      <a:r>
                        <a:rPr lang="hu-HU" sz="2800" dirty="0" err="1" smtClean="0"/>
                        <a:t>eTwinning</a:t>
                      </a:r>
                      <a:r>
                        <a:rPr lang="hu-HU" sz="2800" baseline="0" dirty="0" smtClean="0"/>
                        <a:t> projektekbe bekapcsolódás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515554"/>
                  </a:ext>
                </a:extLst>
              </a:tr>
              <a:tr h="1058127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Nyelvi kompetenciáim</a:t>
                      </a:r>
                      <a:r>
                        <a:rPr lang="hu-HU" sz="2800" baseline="0" dirty="0" smtClean="0"/>
                        <a:t> fejlesztése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Nyelvi kompetenciám jelentősen fejlődtek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876844"/>
                  </a:ext>
                </a:extLst>
              </a:tr>
              <a:tr h="1535991"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Nemzetközi kapcsolatok</a:t>
                      </a:r>
                      <a:r>
                        <a:rPr lang="hu-HU" sz="2800" baseline="0" dirty="0" smtClean="0"/>
                        <a:t> építése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smtClean="0"/>
                        <a:t>Új barátságok, új nemzetközi kapcsolataim épültek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283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11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5694"/>
            <a:ext cx="12401006" cy="7103693"/>
          </a:xfrm>
          <a:prstGeom prst="rect">
            <a:avLst/>
          </a:prstGeom>
        </p:spPr>
      </p:pic>
      <p:sp>
        <p:nvSpPr>
          <p:cNvPr id="3" name="Jobbra nyíl 2"/>
          <p:cNvSpPr/>
          <p:nvPr/>
        </p:nvSpPr>
        <p:spPr>
          <a:xfrm>
            <a:off x="8299270" y="5111931"/>
            <a:ext cx="2899954" cy="679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43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76" y="-46945"/>
            <a:ext cx="12270376" cy="69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2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55" y="69669"/>
            <a:ext cx="12192000" cy="686364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rot="20675552">
            <a:off x="217714" y="977741"/>
            <a:ext cx="3152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FF0000"/>
                </a:solidFill>
                <a:latin typeface="Bauhaus 93" panose="04030905020B02020C02" pitchFamily="82" charset="0"/>
              </a:rPr>
              <a:t>Köszönöm a figyelmet!</a:t>
            </a:r>
            <a:endParaRPr lang="hu-HU" sz="4000" dirty="0">
              <a:solidFill>
                <a:srgbClr val="FF0000"/>
              </a:solidFill>
              <a:latin typeface="Bauhaus 93" panose="04030905020B02020C02" pitchFamily="82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120361">
            <a:off x="9205719" y="1153412"/>
            <a:ext cx="283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Köszönöm a lehetőséget!</a:t>
            </a:r>
            <a:endParaRPr lang="hu-HU" sz="36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7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 rotWithShape="1">
          <a:blip r:embed="rId2"/>
          <a:srcRect r="440" b="6902"/>
          <a:stretch/>
        </p:blipFill>
        <p:spPr bwMode="auto">
          <a:xfrm>
            <a:off x="0" y="0"/>
            <a:ext cx="12192000" cy="6792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175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1" y="226423"/>
            <a:ext cx="1197314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998" y="-278673"/>
            <a:ext cx="12676986" cy="71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2"/>
            <a:ext cx="12191999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4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" y="1"/>
            <a:ext cx="1218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1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25" y="0"/>
            <a:ext cx="12796875" cy="72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655"/>
            <a:ext cx="12280833" cy="69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5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57</Words>
  <Application>Microsoft Office PowerPoint</Application>
  <PresentationFormat>Szélesvásznú</PresentationFormat>
  <Paragraphs>12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Bauhaus 93</vt:lpstr>
      <vt:lpstr>Berlin Sans FB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EUROPASS TEACHER ACHADEMY 2024. JÚNIUS 1-6.</dc:title>
  <dc:creator>User</dc:creator>
  <cp:lastModifiedBy>Tanar</cp:lastModifiedBy>
  <cp:revision>16</cp:revision>
  <dcterms:created xsi:type="dcterms:W3CDTF">2024-08-05T06:58:09Z</dcterms:created>
  <dcterms:modified xsi:type="dcterms:W3CDTF">2025-05-15T13:17:08Z</dcterms:modified>
</cp:coreProperties>
</file>